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2" r:id="rId1"/>
    <p:sldMasterId id="2147483900" r:id="rId2"/>
    <p:sldMasterId id="2147483912" r:id="rId3"/>
    <p:sldMasterId id="2147483924" r:id="rId4"/>
  </p:sldMasterIdLst>
  <p:notesMasterIdLst>
    <p:notesMasterId r:id="rId44"/>
  </p:notesMasterIdLst>
  <p:sldIdLst>
    <p:sldId id="256" r:id="rId5"/>
    <p:sldId id="331" r:id="rId6"/>
    <p:sldId id="359" r:id="rId7"/>
    <p:sldId id="360" r:id="rId8"/>
    <p:sldId id="361" r:id="rId9"/>
    <p:sldId id="358" r:id="rId10"/>
    <p:sldId id="362" r:id="rId11"/>
    <p:sldId id="332" r:id="rId12"/>
    <p:sldId id="363" r:id="rId13"/>
    <p:sldId id="365" r:id="rId14"/>
    <p:sldId id="370" r:id="rId15"/>
    <p:sldId id="373" r:id="rId16"/>
    <p:sldId id="376" r:id="rId17"/>
    <p:sldId id="375" r:id="rId18"/>
    <p:sldId id="378" r:id="rId19"/>
    <p:sldId id="377" r:id="rId20"/>
    <p:sldId id="257" r:id="rId21"/>
    <p:sldId id="270" r:id="rId22"/>
    <p:sldId id="366" r:id="rId23"/>
    <p:sldId id="369" r:id="rId24"/>
    <p:sldId id="349" r:id="rId25"/>
    <p:sldId id="372" r:id="rId26"/>
    <p:sldId id="386" r:id="rId27"/>
    <p:sldId id="387" r:id="rId28"/>
    <p:sldId id="388" r:id="rId29"/>
    <p:sldId id="379" r:id="rId30"/>
    <p:sldId id="380" r:id="rId31"/>
    <p:sldId id="382" r:id="rId32"/>
    <p:sldId id="381" r:id="rId33"/>
    <p:sldId id="374" r:id="rId34"/>
    <p:sldId id="352" r:id="rId35"/>
    <p:sldId id="383" r:id="rId36"/>
    <p:sldId id="389" r:id="rId37"/>
    <p:sldId id="280" r:id="rId38"/>
    <p:sldId id="368" r:id="rId39"/>
    <p:sldId id="385" r:id="rId40"/>
    <p:sldId id="384" r:id="rId41"/>
    <p:sldId id="390" r:id="rId42"/>
    <p:sldId id="391" r:id="rId43"/>
  </p:sldIdLst>
  <p:sldSz cx="12192000" cy="6858000"/>
  <p:notesSz cx="6797675" cy="9928225"/>
  <p:defaultTextStyle>
    <a:defPPr>
      <a:defRPr lang="it-IT"/>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93548" autoAdjust="0"/>
  </p:normalViewPr>
  <p:slideViewPr>
    <p:cSldViewPr snapToGrid="0">
      <p:cViewPr varScale="1">
        <p:scale>
          <a:sx n="63" d="100"/>
          <a:sy n="63" d="100"/>
        </p:scale>
        <p:origin x="8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E6E8B54-9F09-447A-B8A6-80F4DE55C377}" type="datetimeFigureOut">
              <a:rPr lang="en-GB" smtClean="0"/>
              <a:t>13/07/2020</a:t>
            </a:fld>
            <a:endParaRPr lang="en-GB"/>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965D8A5-15E3-4537-80EE-19B4E94B42DC}" type="slidenum">
              <a:rPr lang="en-GB" smtClean="0"/>
              <a:t>‹N›</a:t>
            </a:fld>
            <a:endParaRPr lang="en-GB"/>
          </a:p>
        </p:txBody>
      </p:sp>
    </p:spTree>
    <p:extLst>
      <p:ext uri="{BB962C8B-B14F-4D97-AF65-F5344CB8AC3E}">
        <p14:creationId xmlns:p14="http://schemas.microsoft.com/office/powerpoint/2010/main" val="265396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CE3EF3F-3011-4ECE-BCD4-96438A5443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a:extLst>
              <a:ext uri="{FF2B5EF4-FFF2-40B4-BE49-F238E27FC236}">
                <a16:creationId xmlns:a16="http://schemas.microsoft.com/office/drawing/2014/main" id="{511376BD-1F37-415A-A210-7BC4276BF9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223276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CE3EF3F-3011-4ECE-BCD4-96438A5443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a:extLst>
              <a:ext uri="{FF2B5EF4-FFF2-40B4-BE49-F238E27FC236}">
                <a16:creationId xmlns:a16="http://schemas.microsoft.com/office/drawing/2014/main" id="{511376BD-1F37-415A-A210-7BC4276BF9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420767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BD752C0D-DE4E-426C-89D1-76828AD4931B}" type="slidenum">
              <a:rPr lang="en-GB" smtClean="0"/>
              <a:t>22</a:t>
            </a:fld>
            <a:endParaRPr lang="en-GB"/>
          </a:p>
        </p:txBody>
      </p:sp>
    </p:spTree>
    <p:extLst>
      <p:ext uri="{BB962C8B-B14F-4D97-AF65-F5344CB8AC3E}">
        <p14:creationId xmlns:p14="http://schemas.microsoft.com/office/powerpoint/2010/main" val="1920936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BD752C0D-DE4E-426C-89D1-76828AD4931B}" type="slidenum">
              <a:rPr lang="en-GB" smtClean="0"/>
              <a:t>23</a:t>
            </a:fld>
            <a:endParaRPr lang="en-GB"/>
          </a:p>
        </p:txBody>
      </p:sp>
    </p:spTree>
    <p:extLst>
      <p:ext uri="{BB962C8B-B14F-4D97-AF65-F5344CB8AC3E}">
        <p14:creationId xmlns:p14="http://schemas.microsoft.com/office/powerpoint/2010/main" val="321831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BD752C0D-DE4E-426C-89D1-76828AD4931B}" type="slidenum">
              <a:rPr lang="en-GB" smtClean="0"/>
              <a:t>24</a:t>
            </a:fld>
            <a:endParaRPr lang="en-GB"/>
          </a:p>
        </p:txBody>
      </p:sp>
    </p:spTree>
    <p:extLst>
      <p:ext uri="{BB962C8B-B14F-4D97-AF65-F5344CB8AC3E}">
        <p14:creationId xmlns:p14="http://schemas.microsoft.com/office/powerpoint/2010/main" val="308518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BD752C0D-DE4E-426C-89D1-76828AD4931B}" type="slidenum">
              <a:rPr lang="en-GB" smtClean="0"/>
              <a:t>25</a:t>
            </a:fld>
            <a:endParaRPr lang="en-GB"/>
          </a:p>
        </p:txBody>
      </p:sp>
    </p:spTree>
    <p:extLst>
      <p:ext uri="{BB962C8B-B14F-4D97-AF65-F5344CB8AC3E}">
        <p14:creationId xmlns:p14="http://schemas.microsoft.com/office/powerpoint/2010/main" val="724558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BD752C0D-DE4E-426C-89D1-76828AD4931B}" type="slidenum">
              <a:rPr lang="en-GB" smtClean="0"/>
              <a:t>26</a:t>
            </a:fld>
            <a:endParaRPr lang="en-GB"/>
          </a:p>
        </p:txBody>
      </p:sp>
    </p:spTree>
    <p:extLst>
      <p:ext uri="{BB962C8B-B14F-4D97-AF65-F5344CB8AC3E}">
        <p14:creationId xmlns:p14="http://schemas.microsoft.com/office/powerpoint/2010/main" val="138481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D965D8A5-15E3-4537-80EE-19B4E94B42DC}" type="slidenum">
              <a:rPr lang="en-GB" smtClean="0"/>
              <a:t>27</a:t>
            </a:fld>
            <a:endParaRPr lang="en-GB"/>
          </a:p>
        </p:txBody>
      </p:sp>
    </p:spTree>
    <p:extLst>
      <p:ext uri="{BB962C8B-B14F-4D97-AF65-F5344CB8AC3E}">
        <p14:creationId xmlns:p14="http://schemas.microsoft.com/office/powerpoint/2010/main" val="207239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89A12481-73ED-42D5-B230-67440BC2F0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D151C795-17F5-488E-A765-5108420B4C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498305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E01C4D4-05BA-405B-9C17-D2598F0ED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651" y="260351"/>
            <a:ext cx="640926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647E90DB-B569-4155-B2BE-0D7C1AC5B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14850"/>
            <a:ext cx="12192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7679EF42-1738-4961-B0C4-07F2D87F3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1851" y="5445126"/>
            <a:ext cx="891116"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1828800" y="3886200"/>
            <a:ext cx="8534400" cy="1752600"/>
          </a:xfrm>
          <a:ln>
            <a:noFill/>
          </a:ln>
        </p:spPr>
        <p:txBody>
          <a:bodyPr/>
          <a:lstStyle>
            <a:lvl1pPr marL="0" indent="0" algn="ctr">
              <a:buNone/>
              <a:defRPr sz="3600" b="1">
                <a:solidFill>
                  <a:schemeClr val="bg1">
                    <a:lumMod val="95000"/>
                    <a:lumOff val="5000"/>
                  </a:schemeClr>
                </a:solidFill>
                <a:latin typeface="Bell MT"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
        <p:nvSpPr>
          <p:cNvPr id="2" name="Titolo 1"/>
          <p:cNvSpPr>
            <a:spLocks noGrp="1"/>
          </p:cNvSpPr>
          <p:nvPr>
            <p:ph type="ctrTitle"/>
          </p:nvPr>
        </p:nvSpPr>
        <p:spPr>
          <a:xfrm>
            <a:off x="914400" y="2130426"/>
            <a:ext cx="10363200" cy="1470025"/>
          </a:xfrm>
          <a:ln>
            <a:noFill/>
          </a:ln>
        </p:spPr>
        <p:txBody>
          <a:bodyPr/>
          <a:lstStyle>
            <a:lvl1pPr>
              <a:defRPr sz="4800" b="1">
                <a:solidFill>
                  <a:srgbClr val="BD0721"/>
                </a:solidFill>
                <a:effectLst/>
                <a:latin typeface="Bell MT" pitchFamily="18" charset="0"/>
              </a:defRPr>
            </a:lvl1pPr>
          </a:lstStyle>
          <a:p>
            <a:r>
              <a:rPr lang="it-IT"/>
              <a:t>Fare clic per modificare lo stile del titolo dello schema</a:t>
            </a:r>
            <a:endParaRPr lang="it-IT" dirty="0"/>
          </a:p>
        </p:txBody>
      </p:sp>
      <p:sp>
        <p:nvSpPr>
          <p:cNvPr id="7" name="Segnaposto data 3">
            <a:extLst>
              <a:ext uri="{FF2B5EF4-FFF2-40B4-BE49-F238E27FC236}">
                <a16:creationId xmlns:a16="http://schemas.microsoft.com/office/drawing/2014/main" id="{DD34C3E8-8F8B-49C3-BF9B-46A9B0BF0C5D}"/>
              </a:ext>
            </a:extLst>
          </p:cNvPr>
          <p:cNvSpPr>
            <a:spLocks noGrp="1"/>
          </p:cNvSpPr>
          <p:nvPr>
            <p:ph type="dt" sz="half" idx="10"/>
          </p:nvPr>
        </p:nvSpPr>
        <p:spPr/>
        <p:txBody>
          <a:bodyPr/>
          <a:lstStyle>
            <a:lvl1pPr>
              <a:defRPr sz="2400">
                <a:solidFill>
                  <a:schemeClr val="bg1">
                    <a:lumMod val="95000"/>
                    <a:lumOff val="5000"/>
                  </a:schemeClr>
                </a:solidFill>
                <a:latin typeface="Bell MT" pitchFamily="18" charset="0"/>
              </a:defRPr>
            </a:lvl1pPr>
          </a:lstStyle>
          <a:p>
            <a:fld id="{C8735994-18F0-4112-B6B9-4330FC8575F4}" type="datetimeFigureOut">
              <a:rPr lang="en-GB" smtClean="0"/>
              <a:t>13/07/2020</a:t>
            </a:fld>
            <a:endParaRPr lang="en-GB"/>
          </a:p>
        </p:txBody>
      </p:sp>
      <p:sp>
        <p:nvSpPr>
          <p:cNvPr id="8" name="Segnaposto piè di pagina 4">
            <a:extLst>
              <a:ext uri="{FF2B5EF4-FFF2-40B4-BE49-F238E27FC236}">
                <a16:creationId xmlns:a16="http://schemas.microsoft.com/office/drawing/2014/main" id="{BCB39098-F174-47CE-9783-1F4583E6A440}"/>
              </a:ext>
            </a:extLst>
          </p:cNvPr>
          <p:cNvSpPr>
            <a:spLocks noGrp="1"/>
          </p:cNvSpPr>
          <p:nvPr>
            <p:ph type="ftr" sz="quarter" idx="11"/>
          </p:nvPr>
        </p:nvSpPr>
        <p:spPr/>
        <p:txBody>
          <a:bodyPr/>
          <a:lstStyle>
            <a:lvl1pPr>
              <a:defRPr sz="2400">
                <a:solidFill>
                  <a:schemeClr val="bg1">
                    <a:lumMod val="95000"/>
                    <a:lumOff val="5000"/>
                  </a:schemeClr>
                </a:solidFill>
                <a:latin typeface="Bell MT" pitchFamily="18" charset="0"/>
              </a:defRPr>
            </a:lvl1pPr>
          </a:lstStyle>
          <a:p>
            <a:endParaRPr lang="en-GB"/>
          </a:p>
        </p:txBody>
      </p:sp>
      <p:sp>
        <p:nvSpPr>
          <p:cNvPr id="9" name="Segnaposto numero diapositiva 5">
            <a:extLst>
              <a:ext uri="{FF2B5EF4-FFF2-40B4-BE49-F238E27FC236}">
                <a16:creationId xmlns:a16="http://schemas.microsoft.com/office/drawing/2014/main" id="{A4971018-6142-456E-BFF8-B73D81D267AE}"/>
              </a:ext>
            </a:extLst>
          </p:cNvPr>
          <p:cNvSpPr>
            <a:spLocks noGrp="1"/>
          </p:cNvSpPr>
          <p:nvPr>
            <p:ph type="sldNum" sz="quarter" idx="12"/>
          </p:nvPr>
        </p:nvSpPr>
        <p:spPr/>
        <p:txBody>
          <a:bodyPr/>
          <a:lstStyle>
            <a:lvl1pPr>
              <a:defRPr sz="2400"/>
            </a:lvl1pPr>
          </a:lstStyle>
          <a:p>
            <a:fld id="{647ED539-DACA-49AB-8D57-8B4BA3E644EB}" type="slidenum">
              <a:rPr lang="en-GB" smtClean="0"/>
              <a:t>‹N›</a:t>
            </a:fld>
            <a:endParaRPr lang="en-GB"/>
          </a:p>
        </p:txBody>
      </p:sp>
    </p:spTree>
    <p:extLst>
      <p:ext uri="{BB962C8B-B14F-4D97-AF65-F5344CB8AC3E}">
        <p14:creationId xmlns:p14="http://schemas.microsoft.com/office/powerpoint/2010/main" val="18161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AAA3CB4-3480-4B87-9F05-D3AF4D135CB6}"/>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5" name="Segnaposto piè di pagina 4">
            <a:extLst>
              <a:ext uri="{FF2B5EF4-FFF2-40B4-BE49-F238E27FC236}">
                <a16:creationId xmlns:a16="http://schemas.microsoft.com/office/drawing/2014/main" id="{02D44735-5D44-46FB-8AFE-6575E4F90645}"/>
              </a:ext>
            </a:extLst>
          </p:cNvPr>
          <p:cNvSpPr>
            <a:spLocks noGrp="1"/>
          </p:cNvSpPr>
          <p:nvPr>
            <p:ph type="ftr" sz="quarter" idx="11"/>
          </p:nvPr>
        </p:nvSpPr>
        <p:spPr/>
        <p:txBody>
          <a:bodyPr/>
          <a:lstStyle>
            <a:lvl1pPr>
              <a:defRPr/>
            </a:lvl1pPr>
          </a:lstStyle>
          <a:p>
            <a:endParaRPr lang="en-GB"/>
          </a:p>
        </p:txBody>
      </p:sp>
      <p:sp>
        <p:nvSpPr>
          <p:cNvPr id="6" name="Segnaposto numero diapositiva 5">
            <a:extLst>
              <a:ext uri="{FF2B5EF4-FFF2-40B4-BE49-F238E27FC236}">
                <a16:creationId xmlns:a16="http://schemas.microsoft.com/office/drawing/2014/main" id="{5A7569A9-2FD9-43D6-A3AC-675F71709A6C}"/>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89124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17E0387-8F12-4265-823E-884206ADF767}"/>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5" name="Segnaposto piè di pagina 4">
            <a:extLst>
              <a:ext uri="{FF2B5EF4-FFF2-40B4-BE49-F238E27FC236}">
                <a16:creationId xmlns:a16="http://schemas.microsoft.com/office/drawing/2014/main" id="{99F84D2C-D892-4201-AA84-12664AE4628E}"/>
              </a:ext>
            </a:extLst>
          </p:cNvPr>
          <p:cNvSpPr>
            <a:spLocks noGrp="1"/>
          </p:cNvSpPr>
          <p:nvPr>
            <p:ph type="ftr" sz="quarter" idx="11"/>
          </p:nvPr>
        </p:nvSpPr>
        <p:spPr/>
        <p:txBody>
          <a:bodyPr/>
          <a:lstStyle>
            <a:lvl1pPr>
              <a:defRPr/>
            </a:lvl1pPr>
          </a:lstStyle>
          <a:p>
            <a:endParaRPr lang="en-GB"/>
          </a:p>
        </p:txBody>
      </p:sp>
      <p:sp>
        <p:nvSpPr>
          <p:cNvPr id="6" name="Segnaposto numero diapositiva 5">
            <a:extLst>
              <a:ext uri="{FF2B5EF4-FFF2-40B4-BE49-F238E27FC236}">
                <a16:creationId xmlns:a16="http://schemas.microsoft.com/office/drawing/2014/main" id="{A84FB5CF-1560-49FC-A1AC-0FE882D93D8C}"/>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2383172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7" name="Segnaposto immagine 6"/>
          <p:cNvSpPr>
            <a:spLocks noGrp="1"/>
          </p:cNvSpPr>
          <p:nvPr>
            <p:ph type="pic" sz="quarter" idx="13"/>
          </p:nvPr>
        </p:nvSpPr>
        <p:spPr>
          <a:xfrm>
            <a:off x="2735627" y="5715001"/>
            <a:ext cx="8884873" cy="428625"/>
          </a:xfrm>
        </p:spPr>
        <p:txBody>
          <a:bodyPr>
            <a:normAutofit/>
          </a:bodyPr>
          <a:lstStyle/>
          <a:p>
            <a:pPr lv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3C41858-20D4-4898-BDDD-3A516F084B98}"/>
              </a:ext>
            </a:extLst>
          </p:cNvPr>
          <p:cNvSpPr>
            <a:spLocks noGrp="1"/>
          </p:cNvSpPr>
          <p:nvPr>
            <p:ph type="dt" sz="half" idx="14"/>
          </p:nvPr>
        </p:nvSpPr>
        <p:spPr/>
        <p:txBody>
          <a:bodyPr/>
          <a:lstStyle>
            <a:lvl1pPr>
              <a:defRPr/>
            </a:lvl1pPr>
          </a:lstStyle>
          <a:p>
            <a:fld id="{C8735994-18F0-4112-B6B9-4330FC8575F4}" type="datetimeFigureOut">
              <a:rPr lang="en-GB" smtClean="0"/>
              <a:t>13/07/2020</a:t>
            </a:fld>
            <a:endParaRPr lang="en-GB"/>
          </a:p>
        </p:txBody>
      </p:sp>
      <p:sp>
        <p:nvSpPr>
          <p:cNvPr id="5" name="Segnaposto piè di pagina 4">
            <a:extLst>
              <a:ext uri="{FF2B5EF4-FFF2-40B4-BE49-F238E27FC236}">
                <a16:creationId xmlns:a16="http://schemas.microsoft.com/office/drawing/2014/main" id="{EC5CFB76-6AA1-4365-9AF0-CB92460D9120}"/>
              </a:ext>
            </a:extLst>
          </p:cNvPr>
          <p:cNvSpPr>
            <a:spLocks noGrp="1"/>
          </p:cNvSpPr>
          <p:nvPr>
            <p:ph type="ftr" sz="quarter" idx="15"/>
          </p:nvPr>
        </p:nvSpPr>
        <p:spPr/>
        <p:txBody>
          <a:bodyPr/>
          <a:lstStyle>
            <a:lvl1pPr>
              <a:defRPr/>
            </a:lvl1pPr>
          </a:lstStyle>
          <a:p>
            <a:endParaRPr lang="en-GB"/>
          </a:p>
        </p:txBody>
      </p:sp>
      <p:sp>
        <p:nvSpPr>
          <p:cNvPr id="6" name="Segnaposto numero diapositiva 5">
            <a:extLst>
              <a:ext uri="{FF2B5EF4-FFF2-40B4-BE49-F238E27FC236}">
                <a16:creationId xmlns:a16="http://schemas.microsoft.com/office/drawing/2014/main" id="{76B74448-5570-48F8-9AD0-A66AD057E97E}"/>
              </a:ext>
            </a:extLst>
          </p:cNvPr>
          <p:cNvSpPr>
            <a:spLocks noGrp="1"/>
          </p:cNvSpPr>
          <p:nvPr>
            <p:ph type="sldNum" sz="quarter" idx="16"/>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480340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174D3F2F-7090-40BA-9333-2A053CD7F7D8}"/>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4" name="Segnaposto piè di pagina 4">
            <a:extLst>
              <a:ext uri="{FF2B5EF4-FFF2-40B4-BE49-F238E27FC236}">
                <a16:creationId xmlns:a16="http://schemas.microsoft.com/office/drawing/2014/main" id="{A399AB12-2995-4025-82CB-DAE2B1658892}"/>
              </a:ext>
            </a:extLst>
          </p:cNvPr>
          <p:cNvSpPr>
            <a:spLocks noGrp="1"/>
          </p:cNvSpPr>
          <p:nvPr>
            <p:ph type="ftr" sz="quarter" idx="11"/>
          </p:nvPr>
        </p:nvSpPr>
        <p:spPr/>
        <p:txBody>
          <a:bodyPr/>
          <a:lstStyle>
            <a:lvl1pPr>
              <a:defRPr/>
            </a:lvl1pPr>
          </a:lstStyle>
          <a:p>
            <a:endParaRPr lang="en-GB"/>
          </a:p>
        </p:txBody>
      </p:sp>
      <p:sp>
        <p:nvSpPr>
          <p:cNvPr id="5" name="Segnaposto numero diapositiva 5">
            <a:extLst>
              <a:ext uri="{FF2B5EF4-FFF2-40B4-BE49-F238E27FC236}">
                <a16:creationId xmlns:a16="http://schemas.microsoft.com/office/drawing/2014/main" id="{ADEE3856-FD50-4017-BE14-4ACE295DED1D}"/>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321699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7" name="Segnaposto immagine 6"/>
          <p:cNvSpPr>
            <a:spLocks noGrp="1"/>
          </p:cNvSpPr>
          <p:nvPr>
            <p:ph type="pic" sz="quarter" idx="13"/>
          </p:nvPr>
        </p:nvSpPr>
        <p:spPr>
          <a:xfrm>
            <a:off x="5903979" y="5517232"/>
            <a:ext cx="5856651" cy="914400"/>
          </a:xfrm>
        </p:spPr>
        <p:txBody>
          <a:bodyPr>
            <a:normAutofit/>
          </a:bodyPr>
          <a:lstStyle/>
          <a:p>
            <a:pPr lv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2C884F0C-EA0A-4E48-957F-548A49475769}"/>
              </a:ext>
            </a:extLst>
          </p:cNvPr>
          <p:cNvSpPr>
            <a:spLocks noGrp="1"/>
          </p:cNvSpPr>
          <p:nvPr>
            <p:ph type="dt" sz="half" idx="14"/>
          </p:nvPr>
        </p:nvSpPr>
        <p:spPr/>
        <p:txBody>
          <a:bodyPr/>
          <a:lstStyle>
            <a:lvl1pPr>
              <a:defRPr/>
            </a:lvl1pPr>
          </a:lstStyle>
          <a:p>
            <a:fld id="{C8735994-18F0-4112-B6B9-4330FC8575F4}" type="datetimeFigureOut">
              <a:rPr lang="en-GB" smtClean="0"/>
              <a:t>13/07/2020</a:t>
            </a:fld>
            <a:endParaRPr lang="en-GB"/>
          </a:p>
        </p:txBody>
      </p:sp>
      <p:sp>
        <p:nvSpPr>
          <p:cNvPr id="5" name="Segnaposto piè di pagina 4">
            <a:extLst>
              <a:ext uri="{FF2B5EF4-FFF2-40B4-BE49-F238E27FC236}">
                <a16:creationId xmlns:a16="http://schemas.microsoft.com/office/drawing/2014/main" id="{64F33E54-B23B-4714-9E3B-D599E677F003}"/>
              </a:ext>
            </a:extLst>
          </p:cNvPr>
          <p:cNvSpPr>
            <a:spLocks noGrp="1"/>
          </p:cNvSpPr>
          <p:nvPr>
            <p:ph type="ftr" sz="quarter" idx="15"/>
          </p:nvPr>
        </p:nvSpPr>
        <p:spPr/>
        <p:txBody>
          <a:bodyPr/>
          <a:lstStyle>
            <a:lvl1pPr>
              <a:defRPr/>
            </a:lvl1pPr>
          </a:lstStyle>
          <a:p>
            <a:endParaRPr lang="en-GB"/>
          </a:p>
        </p:txBody>
      </p:sp>
      <p:sp>
        <p:nvSpPr>
          <p:cNvPr id="6" name="Segnaposto numero diapositiva 5">
            <a:extLst>
              <a:ext uri="{FF2B5EF4-FFF2-40B4-BE49-F238E27FC236}">
                <a16:creationId xmlns:a16="http://schemas.microsoft.com/office/drawing/2014/main" id="{37B913A5-DEA4-455B-BC73-17FC37ACAC79}"/>
              </a:ext>
            </a:extLst>
          </p:cNvPr>
          <p:cNvSpPr>
            <a:spLocks noGrp="1"/>
          </p:cNvSpPr>
          <p:nvPr>
            <p:ph type="sldNum" sz="quarter" idx="16"/>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273391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E2E620AA-3552-4E13-A094-5E8B08ECECE7}"/>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4" name="Segnaposto piè di pagina 4">
            <a:extLst>
              <a:ext uri="{FF2B5EF4-FFF2-40B4-BE49-F238E27FC236}">
                <a16:creationId xmlns:a16="http://schemas.microsoft.com/office/drawing/2014/main" id="{F77B4538-07E5-4254-AB96-13F1C0FDDD25}"/>
              </a:ext>
            </a:extLst>
          </p:cNvPr>
          <p:cNvSpPr>
            <a:spLocks noGrp="1"/>
          </p:cNvSpPr>
          <p:nvPr>
            <p:ph type="ftr" sz="quarter" idx="11"/>
          </p:nvPr>
        </p:nvSpPr>
        <p:spPr/>
        <p:txBody>
          <a:bodyPr/>
          <a:lstStyle>
            <a:lvl1pPr>
              <a:defRPr/>
            </a:lvl1pPr>
          </a:lstStyle>
          <a:p>
            <a:endParaRPr lang="en-GB"/>
          </a:p>
        </p:txBody>
      </p:sp>
      <p:sp>
        <p:nvSpPr>
          <p:cNvPr id="5" name="Segnaposto numero diapositiva 5">
            <a:extLst>
              <a:ext uri="{FF2B5EF4-FFF2-40B4-BE49-F238E27FC236}">
                <a16:creationId xmlns:a16="http://schemas.microsoft.com/office/drawing/2014/main" id="{9A59B2F5-5419-47B2-98CD-3523390F68FE}"/>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3908742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955F7FAB-4C85-497B-955C-4D471AA730C7}"/>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4" name="Segnaposto piè di pagina 4">
            <a:extLst>
              <a:ext uri="{FF2B5EF4-FFF2-40B4-BE49-F238E27FC236}">
                <a16:creationId xmlns:a16="http://schemas.microsoft.com/office/drawing/2014/main" id="{C042DE8B-B81E-43E2-955B-0CACDADBED50}"/>
              </a:ext>
            </a:extLst>
          </p:cNvPr>
          <p:cNvSpPr>
            <a:spLocks noGrp="1"/>
          </p:cNvSpPr>
          <p:nvPr>
            <p:ph type="ftr" sz="quarter" idx="11"/>
          </p:nvPr>
        </p:nvSpPr>
        <p:spPr/>
        <p:txBody>
          <a:bodyPr/>
          <a:lstStyle>
            <a:lvl1pPr>
              <a:defRPr/>
            </a:lvl1pPr>
          </a:lstStyle>
          <a:p>
            <a:endParaRPr lang="en-GB"/>
          </a:p>
        </p:txBody>
      </p:sp>
      <p:sp>
        <p:nvSpPr>
          <p:cNvPr id="5" name="Segnaposto numero diapositiva 5">
            <a:extLst>
              <a:ext uri="{FF2B5EF4-FFF2-40B4-BE49-F238E27FC236}">
                <a16:creationId xmlns:a16="http://schemas.microsoft.com/office/drawing/2014/main" id="{ABA10A87-20EF-4D75-9ECE-194B541AAB10}"/>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2504813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4B679113-5DF7-4FD6-8CD4-B59ADA77D7BF}"/>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4" name="Segnaposto piè di pagina 4">
            <a:extLst>
              <a:ext uri="{FF2B5EF4-FFF2-40B4-BE49-F238E27FC236}">
                <a16:creationId xmlns:a16="http://schemas.microsoft.com/office/drawing/2014/main" id="{F003D82B-196F-4A56-A6F3-6F4FCC4B86DB}"/>
              </a:ext>
            </a:extLst>
          </p:cNvPr>
          <p:cNvSpPr>
            <a:spLocks noGrp="1"/>
          </p:cNvSpPr>
          <p:nvPr>
            <p:ph type="ftr" sz="quarter" idx="11"/>
          </p:nvPr>
        </p:nvSpPr>
        <p:spPr/>
        <p:txBody>
          <a:bodyPr/>
          <a:lstStyle>
            <a:lvl1pPr>
              <a:defRPr/>
            </a:lvl1pPr>
          </a:lstStyle>
          <a:p>
            <a:endParaRPr lang="en-GB"/>
          </a:p>
        </p:txBody>
      </p:sp>
      <p:sp>
        <p:nvSpPr>
          <p:cNvPr id="5" name="Segnaposto numero diapositiva 5">
            <a:extLst>
              <a:ext uri="{FF2B5EF4-FFF2-40B4-BE49-F238E27FC236}">
                <a16:creationId xmlns:a16="http://schemas.microsoft.com/office/drawing/2014/main" id="{17462266-B97E-41A2-96D9-B9ED74A5DACC}"/>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3986558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 dello schema</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43C43BF-2C92-4146-B813-34F0512B0CC4}"/>
              </a:ext>
            </a:extLst>
          </p:cNvPr>
          <p:cNvSpPr>
            <a:spLocks noGrp="1"/>
          </p:cNvSpPr>
          <p:nvPr>
            <p:ph type="dt" sz="half" idx="10"/>
          </p:nvPr>
        </p:nvSpPr>
        <p:spPr/>
        <p:txBody>
          <a:bodyPr/>
          <a:lstStyle>
            <a:lvl1pPr>
              <a:defRPr/>
            </a:lvl1pPr>
          </a:lstStyle>
          <a:p>
            <a:pPr>
              <a:defRPr/>
            </a:pPr>
            <a:fld id="{FC31EAF3-DA97-4D95-8117-B0680E445882}"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2EC93B47-4BC0-42E3-A980-94B63E6A052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6DF41B3-93C3-49D5-8D52-EFD68CD4EFC2}"/>
              </a:ext>
            </a:extLst>
          </p:cNvPr>
          <p:cNvSpPr>
            <a:spLocks noGrp="1"/>
          </p:cNvSpPr>
          <p:nvPr>
            <p:ph type="sldNum" sz="quarter" idx="12"/>
          </p:nvPr>
        </p:nvSpPr>
        <p:spPr/>
        <p:txBody>
          <a:bodyPr/>
          <a:lstStyle>
            <a:lvl1pPr>
              <a:defRPr/>
            </a:lvl1pPr>
          </a:lstStyle>
          <a:p>
            <a:fld id="{D7BD95DF-F342-437E-B6D1-F3DBFCA931A4}" type="slidenum">
              <a:rPr lang="it-IT" altLang="en-US"/>
              <a:pPr/>
              <a:t>‹N›</a:t>
            </a:fld>
            <a:endParaRPr lang="it-IT" altLang="en-US"/>
          </a:p>
        </p:txBody>
      </p:sp>
    </p:spTree>
    <p:extLst>
      <p:ext uri="{BB962C8B-B14F-4D97-AF65-F5344CB8AC3E}">
        <p14:creationId xmlns:p14="http://schemas.microsoft.com/office/powerpoint/2010/main" val="882282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a:extLst>
              <a:ext uri="{FF2B5EF4-FFF2-40B4-BE49-F238E27FC236}">
                <a16:creationId xmlns:a16="http://schemas.microsoft.com/office/drawing/2014/main" id="{C138BDDE-E91E-4935-BFD5-F1DC75B51FB7}"/>
              </a:ext>
            </a:extLst>
          </p:cNvPr>
          <p:cNvSpPr>
            <a:spLocks noGrp="1"/>
          </p:cNvSpPr>
          <p:nvPr>
            <p:ph type="dt" sz="half" idx="10"/>
          </p:nvPr>
        </p:nvSpPr>
        <p:spPr/>
        <p:txBody>
          <a:bodyPr/>
          <a:lstStyle>
            <a:lvl1pPr>
              <a:defRPr/>
            </a:lvl1pPr>
          </a:lstStyle>
          <a:p>
            <a:pPr>
              <a:defRPr/>
            </a:pPr>
            <a:fld id="{815DBF02-A69B-4F62-BE06-203BC3892A01}"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DB61EB6D-3DE8-4746-B998-7152BE34F65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FBD7EA0-0BED-4156-83D8-891E6169B4B3}"/>
              </a:ext>
            </a:extLst>
          </p:cNvPr>
          <p:cNvSpPr>
            <a:spLocks noGrp="1"/>
          </p:cNvSpPr>
          <p:nvPr>
            <p:ph type="sldNum" sz="quarter" idx="12"/>
          </p:nvPr>
        </p:nvSpPr>
        <p:spPr/>
        <p:txBody>
          <a:bodyPr/>
          <a:lstStyle>
            <a:lvl1pPr>
              <a:defRPr/>
            </a:lvl1pPr>
          </a:lstStyle>
          <a:p>
            <a:fld id="{3474538D-E24E-4D67-8F70-1BB3612CD62A}" type="slidenum">
              <a:rPr lang="it-IT" altLang="en-US"/>
              <a:pPr/>
              <a:t>‹N›</a:t>
            </a:fld>
            <a:endParaRPr lang="it-IT" altLang="en-US"/>
          </a:p>
        </p:txBody>
      </p:sp>
    </p:spTree>
    <p:extLst>
      <p:ext uri="{BB962C8B-B14F-4D97-AF65-F5344CB8AC3E}">
        <p14:creationId xmlns:p14="http://schemas.microsoft.com/office/powerpoint/2010/main" val="161484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EFC255D-34E6-4BBB-9DF8-3F094BA076FC}"/>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5" name="Segnaposto piè di pagina 4">
            <a:extLst>
              <a:ext uri="{FF2B5EF4-FFF2-40B4-BE49-F238E27FC236}">
                <a16:creationId xmlns:a16="http://schemas.microsoft.com/office/drawing/2014/main" id="{13E50C43-903F-4A7A-BEA9-F24E8DF9C2CA}"/>
              </a:ext>
            </a:extLst>
          </p:cNvPr>
          <p:cNvSpPr>
            <a:spLocks noGrp="1"/>
          </p:cNvSpPr>
          <p:nvPr>
            <p:ph type="ftr" sz="quarter" idx="11"/>
          </p:nvPr>
        </p:nvSpPr>
        <p:spPr/>
        <p:txBody>
          <a:bodyPr/>
          <a:lstStyle>
            <a:lvl1pPr>
              <a:defRPr/>
            </a:lvl1pPr>
          </a:lstStyle>
          <a:p>
            <a:endParaRPr lang="en-GB"/>
          </a:p>
        </p:txBody>
      </p:sp>
      <p:sp>
        <p:nvSpPr>
          <p:cNvPr id="6" name="Segnaposto numero diapositiva 5">
            <a:extLst>
              <a:ext uri="{FF2B5EF4-FFF2-40B4-BE49-F238E27FC236}">
                <a16:creationId xmlns:a16="http://schemas.microsoft.com/office/drawing/2014/main" id="{811473B3-E9A9-4379-A902-D0C95ACA6CB2}"/>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753691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 dello schema</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C425FE9-82A5-4BF2-9D8E-572B644E5EF0}"/>
              </a:ext>
            </a:extLst>
          </p:cNvPr>
          <p:cNvSpPr>
            <a:spLocks noGrp="1"/>
          </p:cNvSpPr>
          <p:nvPr>
            <p:ph type="dt" sz="half" idx="10"/>
          </p:nvPr>
        </p:nvSpPr>
        <p:spPr/>
        <p:txBody>
          <a:bodyPr/>
          <a:lstStyle>
            <a:lvl1pPr>
              <a:defRPr/>
            </a:lvl1pPr>
          </a:lstStyle>
          <a:p>
            <a:pPr>
              <a:defRPr/>
            </a:pPr>
            <a:fld id="{F14399FD-4E4A-4137-B1C6-A28767CEA7CF}"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84FEA90B-3162-4E03-A509-5193810A769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6B23C9F-CF25-4623-AC89-1B40A8BF502F}"/>
              </a:ext>
            </a:extLst>
          </p:cNvPr>
          <p:cNvSpPr>
            <a:spLocks noGrp="1"/>
          </p:cNvSpPr>
          <p:nvPr>
            <p:ph type="sldNum" sz="quarter" idx="12"/>
          </p:nvPr>
        </p:nvSpPr>
        <p:spPr/>
        <p:txBody>
          <a:bodyPr/>
          <a:lstStyle>
            <a:lvl1pPr>
              <a:defRPr/>
            </a:lvl1pPr>
          </a:lstStyle>
          <a:p>
            <a:fld id="{F5F65AFD-C333-43B7-8D39-5EBF863FA389}" type="slidenum">
              <a:rPr lang="it-IT" altLang="en-US"/>
              <a:pPr/>
              <a:t>‹N›</a:t>
            </a:fld>
            <a:endParaRPr lang="it-IT" altLang="en-US"/>
          </a:p>
        </p:txBody>
      </p:sp>
    </p:spTree>
    <p:extLst>
      <p:ext uri="{BB962C8B-B14F-4D97-AF65-F5344CB8AC3E}">
        <p14:creationId xmlns:p14="http://schemas.microsoft.com/office/powerpoint/2010/main" val="2979676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19A906CD-F7A0-40A6-B739-24BB9334A4D8}"/>
              </a:ext>
            </a:extLst>
          </p:cNvPr>
          <p:cNvSpPr>
            <a:spLocks noGrp="1"/>
          </p:cNvSpPr>
          <p:nvPr>
            <p:ph type="dt" sz="half" idx="10"/>
          </p:nvPr>
        </p:nvSpPr>
        <p:spPr/>
        <p:txBody>
          <a:bodyPr/>
          <a:lstStyle>
            <a:lvl1pPr>
              <a:defRPr/>
            </a:lvl1pPr>
          </a:lstStyle>
          <a:p>
            <a:pPr>
              <a:defRPr/>
            </a:pPr>
            <a:fld id="{BD758EED-5FB9-44D4-870F-888B30E954E7}" type="datetimeFigureOut">
              <a:rPr lang="it-IT"/>
              <a:pPr>
                <a:defRPr/>
              </a:pPr>
              <a:t>13/07/2020</a:t>
            </a:fld>
            <a:endParaRPr lang="it-IT"/>
          </a:p>
        </p:txBody>
      </p:sp>
      <p:sp>
        <p:nvSpPr>
          <p:cNvPr id="6" name="Segnaposto piè di pagina 4">
            <a:extLst>
              <a:ext uri="{FF2B5EF4-FFF2-40B4-BE49-F238E27FC236}">
                <a16:creationId xmlns:a16="http://schemas.microsoft.com/office/drawing/2014/main" id="{739CFFAF-6EAF-41F1-8BC5-4582F5286BAE}"/>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72E4FA2-844A-4369-A3E1-3FECA67BCB57}"/>
              </a:ext>
            </a:extLst>
          </p:cNvPr>
          <p:cNvSpPr>
            <a:spLocks noGrp="1"/>
          </p:cNvSpPr>
          <p:nvPr>
            <p:ph type="sldNum" sz="quarter" idx="12"/>
          </p:nvPr>
        </p:nvSpPr>
        <p:spPr/>
        <p:txBody>
          <a:bodyPr/>
          <a:lstStyle>
            <a:lvl1pPr>
              <a:defRPr/>
            </a:lvl1pPr>
          </a:lstStyle>
          <a:p>
            <a:fld id="{9DE93241-8F1C-4AE2-9D6F-14F5FFA0EBE5}" type="slidenum">
              <a:rPr lang="it-IT" altLang="en-US"/>
              <a:pPr/>
              <a:t>‹N›</a:t>
            </a:fld>
            <a:endParaRPr lang="it-IT" altLang="en-US"/>
          </a:p>
        </p:txBody>
      </p:sp>
    </p:spTree>
    <p:extLst>
      <p:ext uri="{BB962C8B-B14F-4D97-AF65-F5344CB8AC3E}">
        <p14:creationId xmlns:p14="http://schemas.microsoft.com/office/powerpoint/2010/main" val="4136465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 dello schema</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C90646F9-009F-4C41-8176-586777D014C5}"/>
              </a:ext>
            </a:extLst>
          </p:cNvPr>
          <p:cNvSpPr>
            <a:spLocks noGrp="1"/>
          </p:cNvSpPr>
          <p:nvPr>
            <p:ph type="dt" sz="half" idx="10"/>
          </p:nvPr>
        </p:nvSpPr>
        <p:spPr/>
        <p:txBody>
          <a:bodyPr/>
          <a:lstStyle>
            <a:lvl1pPr>
              <a:defRPr/>
            </a:lvl1pPr>
          </a:lstStyle>
          <a:p>
            <a:pPr>
              <a:defRPr/>
            </a:pPr>
            <a:fld id="{980EC431-2527-462D-8D5F-FA2A25C92B9C}" type="datetimeFigureOut">
              <a:rPr lang="it-IT"/>
              <a:pPr>
                <a:defRPr/>
              </a:pPr>
              <a:t>13/07/2020</a:t>
            </a:fld>
            <a:endParaRPr lang="it-IT"/>
          </a:p>
        </p:txBody>
      </p:sp>
      <p:sp>
        <p:nvSpPr>
          <p:cNvPr id="8" name="Segnaposto piè di pagina 4">
            <a:extLst>
              <a:ext uri="{FF2B5EF4-FFF2-40B4-BE49-F238E27FC236}">
                <a16:creationId xmlns:a16="http://schemas.microsoft.com/office/drawing/2014/main" id="{55E4A02A-822A-43C7-8400-3F498951586F}"/>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23E41262-A24A-487D-B19D-75733429AF76}"/>
              </a:ext>
            </a:extLst>
          </p:cNvPr>
          <p:cNvSpPr>
            <a:spLocks noGrp="1"/>
          </p:cNvSpPr>
          <p:nvPr>
            <p:ph type="sldNum" sz="quarter" idx="12"/>
          </p:nvPr>
        </p:nvSpPr>
        <p:spPr/>
        <p:txBody>
          <a:bodyPr/>
          <a:lstStyle>
            <a:lvl1pPr>
              <a:defRPr/>
            </a:lvl1pPr>
          </a:lstStyle>
          <a:p>
            <a:fld id="{621FB2BF-9508-4991-8253-6F9A08D1972E}" type="slidenum">
              <a:rPr lang="it-IT" altLang="en-US"/>
              <a:pPr/>
              <a:t>‹N›</a:t>
            </a:fld>
            <a:endParaRPr lang="it-IT" altLang="en-US"/>
          </a:p>
        </p:txBody>
      </p:sp>
    </p:spTree>
    <p:extLst>
      <p:ext uri="{BB962C8B-B14F-4D97-AF65-F5344CB8AC3E}">
        <p14:creationId xmlns:p14="http://schemas.microsoft.com/office/powerpoint/2010/main" val="2126548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761E3F06-0CE9-4D95-A101-0065310568BC}"/>
              </a:ext>
            </a:extLst>
          </p:cNvPr>
          <p:cNvSpPr>
            <a:spLocks noGrp="1"/>
          </p:cNvSpPr>
          <p:nvPr>
            <p:ph type="dt" sz="half" idx="10"/>
          </p:nvPr>
        </p:nvSpPr>
        <p:spPr/>
        <p:txBody>
          <a:bodyPr/>
          <a:lstStyle>
            <a:lvl1pPr>
              <a:defRPr/>
            </a:lvl1pPr>
          </a:lstStyle>
          <a:p>
            <a:pPr>
              <a:defRPr/>
            </a:pPr>
            <a:fld id="{085CD715-E0A6-4133-A989-D8B7F09C2484}" type="datetimeFigureOut">
              <a:rPr lang="it-IT"/>
              <a:pPr>
                <a:defRPr/>
              </a:pPr>
              <a:t>13/07/2020</a:t>
            </a:fld>
            <a:endParaRPr lang="it-IT"/>
          </a:p>
        </p:txBody>
      </p:sp>
      <p:sp>
        <p:nvSpPr>
          <p:cNvPr id="4" name="Segnaposto piè di pagina 4">
            <a:extLst>
              <a:ext uri="{FF2B5EF4-FFF2-40B4-BE49-F238E27FC236}">
                <a16:creationId xmlns:a16="http://schemas.microsoft.com/office/drawing/2014/main" id="{63F2C551-789F-4073-AC49-EFB77A07C13C}"/>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44DB4546-5F57-4E6D-842D-4DF76CE6CD0E}"/>
              </a:ext>
            </a:extLst>
          </p:cNvPr>
          <p:cNvSpPr>
            <a:spLocks noGrp="1"/>
          </p:cNvSpPr>
          <p:nvPr>
            <p:ph type="sldNum" sz="quarter" idx="12"/>
          </p:nvPr>
        </p:nvSpPr>
        <p:spPr/>
        <p:txBody>
          <a:bodyPr/>
          <a:lstStyle>
            <a:lvl1pPr>
              <a:defRPr/>
            </a:lvl1pPr>
          </a:lstStyle>
          <a:p>
            <a:fld id="{2BB58331-D055-4C96-B4FE-325AAF33FB3C}" type="slidenum">
              <a:rPr lang="it-IT" altLang="en-US"/>
              <a:pPr/>
              <a:t>‹N›</a:t>
            </a:fld>
            <a:endParaRPr lang="it-IT" altLang="en-US"/>
          </a:p>
        </p:txBody>
      </p:sp>
    </p:spTree>
    <p:extLst>
      <p:ext uri="{BB962C8B-B14F-4D97-AF65-F5344CB8AC3E}">
        <p14:creationId xmlns:p14="http://schemas.microsoft.com/office/powerpoint/2010/main" val="1981124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A214AF6C-0853-4D80-A444-6D9D5C28622D}"/>
              </a:ext>
            </a:extLst>
          </p:cNvPr>
          <p:cNvSpPr>
            <a:spLocks noGrp="1"/>
          </p:cNvSpPr>
          <p:nvPr>
            <p:ph type="dt" sz="half" idx="10"/>
          </p:nvPr>
        </p:nvSpPr>
        <p:spPr/>
        <p:txBody>
          <a:bodyPr/>
          <a:lstStyle>
            <a:lvl1pPr>
              <a:defRPr/>
            </a:lvl1pPr>
          </a:lstStyle>
          <a:p>
            <a:pPr>
              <a:defRPr/>
            </a:pPr>
            <a:fld id="{23E7C874-EA80-4DBA-A46B-2BF9127D247B}" type="datetimeFigureOut">
              <a:rPr lang="it-IT"/>
              <a:pPr>
                <a:defRPr/>
              </a:pPr>
              <a:t>13/07/2020</a:t>
            </a:fld>
            <a:endParaRPr lang="it-IT"/>
          </a:p>
        </p:txBody>
      </p:sp>
      <p:sp>
        <p:nvSpPr>
          <p:cNvPr id="3" name="Segnaposto piè di pagina 4">
            <a:extLst>
              <a:ext uri="{FF2B5EF4-FFF2-40B4-BE49-F238E27FC236}">
                <a16:creationId xmlns:a16="http://schemas.microsoft.com/office/drawing/2014/main" id="{670C325D-E3CB-46D7-85FE-F631F69B9EC0}"/>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78529E77-58FC-47A3-96E8-9E23A9545E03}"/>
              </a:ext>
            </a:extLst>
          </p:cNvPr>
          <p:cNvSpPr>
            <a:spLocks noGrp="1"/>
          </p:cNvSpPr>
          <p:nvPr>
            <p:ph type="sldNum" sz="quarter" idx="12"/>
          </p:nvPr>
        </p:nvSpPr>
        <p:spPr/>
        <p:txBody>
          <a:bodyPr/>
          <a:lstStyle>
            <a:lvl1pPr>
              <a:defRPr/>
            </a:lvl1pPr>
          </a:lstStyle>
          <a:p>
            <a:fld id="{489EF1AB-2E3C-4F06-BDC1-4DEF37171310}" type="slidenum">
              <a:rPr lang="it-IT" altLang="en-US"/>
              <a:pPr/>
              <a:t>‹N›</a:t>
            </a:fld>
            <a:endParaRPr lang="it-IT" altLang="en-US"/>
          </a:p>
        </p:txBody>
      </p:sp>
    </p:spTree>
    <p:extLst>
      <p:ext uri="{BB962C8B-B14F-4D97-AF65-F5344CB8AC3E}">
        <p14:creationId xmlns:p14="http://schemas.microsoft.com/office/powerpoint/2010/main" val="3572773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 dello schema</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BBDD71B8-1F7D-4117-A91F-1BC55F4E8639}"/>
              </a:ext>
            </a:extLst>
          </p:cNvPr>
          <p:cNvSpPr>
            <a:spLocks noGrp="1"/>
          </p:cNvSpPr>
          <p:nvPr>
            <p:ph type="dt" sz="half" idx="10"/>
          </p:nvPr>
        </p:nvSpPr>
        <p:spPr/>
        <p:txBody>
          <a:bodyPr/>
          <a:lstStyle>
            <a:lvl1pPr>
              <a:defRPr/>
            </a:lvl1pPr>
          </a:lstStyle>
          <a:p>
            <a:pPr>
              <a:defRPr/>
            </a:pPr>
            <a:fld id="{74AC6C22-BE61-4808-8219-82112765C577}" type="datetimeFigureOut">
              <a:rPr lang="it-IT"/>
              <a:pPr>
                <a:defRPr/>
              </a:pPr>
              <a:t>13/07/2020</a:t>
            </a:fld>
            <a:endParaRPr lang="it-IT"/>
          </a:p>
        </p:txBody>
      </p:sp>
      <p:sp>
        <p:nvSpPr>
          <p:cNvPr id="6" name="Segnaposto piè di pagina 4">
            <a:extLst>
              <a:ext uri="{FF2B5EF4-FFF2-40B4-BE49-F238E27FC236}">
                <a16:creationId xmlns:a16="http://schemas.microsoft.com/office/drawing/2014/main" id="{70AADE1F-CF28-4A52-8055-C0E82C3E012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8ACC5DC3-B042-45A7-886D-B6807149F4BB}"/>
              </a:ext>
            </a:extLst>
          </p:cNvPr>
          <p:cNvSpPr>
            <a:spLocks noGrp="1"/>
          </p:cNvSpPr>
          <p:nvPr>
            <p:ph type="sldNum" sz="quarter" idx="12"/>
          </p:nvPr>
        </p:nvSpPr>
        <p:spPr/>
        <p:txBody>
          <a:bodyPr/>
          <a:lstStyle>
            <a:lvl1pPr>
              <a:defRPr/>
            </a:lvl1pPr>
          </a:lstStyle>
          <a:p>
            <a:fld id="{6DFEBF36-C48F-4DD9-B1B0-41560BF85EAE}" type="slidenum">
              <a:rPr lang="it-IT" altLang="en-US"/>
              <a:pPr/>
              <a:t>‹N›</a:t>
            </a:fld>
            <a:endParaRPr lang="it-IT" altLang="en-US"/>
          </a:p>
        </p:txBody>
      </p:sp>
    </p:spTree>
    <p:extLst>
      <p:ext uri="{BB962C8B-B14F-4D97-AF65-F5344CB8AC3E}">
        <p14:creationId xmlns:p14="http://schemas.microsoft.com/office/powerpoint/2010/main" val="4130265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 dello schema</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779165CA-C58F-453E-B08D-432ADD8A23A0}"/>
              </a:ext>
            </a:extLst>
          </p:cNvPr>
          <p:cNvSpPr>
            <a:spLocks noGrp="1"/>
          </p:cNvSpPr>
          <p:nvPr>
            <p:ph type="dt" sz="half" idx="10"/>
          </p:nvPr>
        </p:nvSpPr>
        <p:spPr/>
        <p:txBody>
          <a:bodyPr/>
          <a:lstStyle>
            <a:lvl1pPr>
              <a:defRPr/>
            </a:lvl1pPr>
          </a:lstStyle>
          <a:p>
            <a:pPr>
              <a:defRPr/>
            </a:pPr>
            <a:fld id="{B0A20B1E-2355-4AB1-A420-43154FD106E0}" type="datetimeFigureOut">
              <a:rPr lang="it-IT"/>
              <a:pPr>
                <a:defRPr/>
              </a:pPr>
              <a:t>13/07/2020</a:t>
            </a:fld>
            <a:endParaRPr lang="it-IT"/>
          </a:p>
        </p:txBody>
      </p:sp>
      <p:sp>
        <p:nvSpPr>
          <p:cNvPr id="6" name="Segnaposto piè di pagina 4">
            <a:extLst>
              <a:ext uri="{FF2B5EF4-FFF2-40B4-BE49-F238E27FC236}">
                <a16:creationId xmlns:a16="http://schemas.microsoft.com/office/drawing/2014/main" id="{51306084-9A4D-4FF3-8124-368E8884AAA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34D29BA-EEEB-4335-844B-7087B25937FD}"/>
              </a:ext>
            </a:extLst>
          </p:cNvPr>
          <p:cNvSpPr>
            <a:spLocks noGrp="1"/>
          </p:cNvSpPr>
          <p:nvPr>
            <p:ph type="sldNum" sz="quarter" idx="12"/>
          </p:nvPr>
        </p:nvSpPr>
        <p:spPr/>
        <p:txBody>
          <a:bodyPr/>
          <a:lstStyle>
            <a:lvl1pPr>
              <a:defRPr/>
            </a:lvl1pPr>
          </a:lstStyle>
          <a:p>
            <a:fld id="{10DE9508-8517-4C1E-BF4B-79F38A26074B}" type="slidenum">
              <a:rPr lang="it-IT" altLang="en-US"/>
              <a:pPr/>
              <a:t>‹N›</a:t>
            </a:fld>
            <a:endParaRPr lang="it-IT" altLang="en-US"/>
          </a:p>
        </p:txBody>
      </p:sp>
    </p:spTree>
    <p:extLst>
      <p:ext uri="{BB962C8B-B14F-4D97-AF65-F5344CB8AC3E}">
        <p14:creationId xmlns:p14="http://schemas.microsoft.com/office/powerpoint/2010/main" val="2960786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6B71A6B-D88B-4DE1-B686-08B081E7ED16}"/>
              </a:ext>
            </a:extLst>
          </p:cNvPr>
          <p:cNvSpPr>
            <a:spLocks noGrp="1"/>
          </p:cNvSpPr>
          <p:nvPr>
            <p:ph type="dt" sz="half" idx="10"/>
          </p:nvPr>
        </p:nvSpPr>
        <p:spPr/>
        <p:txBody>
          <a:bodyPr/>
          <a:lstStyle>
            <a:lvl1pPr>
              <a:defRPr/>
            </a:lvl1pPr>
          </a:lstStyle>
          <a:p>
            <a:pPr>
              <a:defRPr/>
            </a:pPr>
            <a:fld id="{299E5AE6-B77F-4B38-8696-4207C9578A65}"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E4C989D5-1DE6-457A-B524-7FFA9212D99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8F9BF3B-3B79-490D-BE00-CA2E0866E2AA}"/>
              </a:ext>
            </a:extLst>
          </p:cNvPr>
          <p:cNvSpPr>
            <a:spLocks noGrp="1"/>
          </p:cNvSpPr>
          <p:nvPr>
            <p:ph type="sldNum" sz="quarter" idx="12"/>
          </p:nvPr>
        </p:nvSpPr>
        <p:spPr/>
        <p:txBody>
          <a:bodyPr/>
          <a:lstStyle>
            <a:lvl1pPr>
              <a:defRPr/>
            </a:lvl1pPr>
          </a:lstStyle>
          <a:p>
            <a:fld id="{572BAC94-B530-486F-AADD-6C58167D9C5D}" type="slidenum">
              <a:rPr lang="it-IT" altLang="en-US"/>
              <a:pPr/>
              <a:t>‹N›</a:t>
            </a:fld>
            <a:endParaRPr lang="it-IT" altLang="en-US"/>
          </a:p>
        </p:txBody>
      </p:sp>
    </p:spTree>
    <p:extLst>
      <p:ext uri="{BB962C8B-B14F-4D97-AF65-F5344CB8AC3E}">
        <p14:creationId xmlns:p14="http://schemas.microsoft.com/office/powerpoint/2010/main" val="2277940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0680510-EE38-4C45-80B8-23709DCE7BDA}"/>
              </a:ext>
            </a:extLst>
          </p:cNvPr>
          <p:cNvSpPr>
            <a:spLocks noGrp="1"/>
          </p:cNvSpPr>
          <p:nvPr>
            <p:ph type="dt" sz="half" idx="10"/>
          </p:nvPr>
        </p:nvSpPr>
        <p:spPr/>
        <p:txBody>
          <a:bodyPr/>
          <a:lstStyle>
            <a:lvl1pPr>
              <a:defRPr/>
            </a:lvl1pPr>
          </a:lstStyle>
          <a:p>
            <a:pPr>
              <a:defRPr/>
            </a:pPr>
            <a:fld id="{96E10CC3-B90A-4521-9D55-64C53E60E2F6}"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9D2CBAE3-BD4B-4150-819D-FE7399E780A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75FB1D8-C037-4A45-A5F9-37816BB36D60}"/>
              </a:ext>
            </a:extLst>
          </p:cNvPr>
          <p:cNvSpPr>
            <a:spLocks noGrp="1"/>
          </p:cNvSpPr>
          <p:nvPr>
            <p:ph type="sldNum" sz="quarter" idx="12"/>
          </p:nvPr>
        </p:nvSpPr>
        <p:spPr/>
        <p:txBody>
          <a:bodyPr/>
          <a:lstStyle>
            <a:lvl1pPr>
              <a:defRPr/>
            </a:lvl1pPr>
          </a:lstStyle>
          <a:p>
            <a:fld id="{757D86B4-0D59-4EA0-9115-A65131924C72}" type="slidenum">
              <a:rPr lang="it-IT" altLang="en-US"/>
              <a:pPr/>
              <a:t>‹N›</a:t>
            </a:fld>
            <a:endParaRPr lang="it-IT" altLang="en-US"/>
          </a:p>
        </p:txBody>
      </p:sp>
    </p:spTree>
    <p:extLst>
      <p:ext uri="{BB962C8B-B14F-4D97-AF65-F5344CB8AC3E}">
        <p14:creationId xmlns:p14="http://schemas.microsoft.com/office/powerpoint/2010/main" val="940975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 dello schema</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F474DF2-5526-4565-AD1B-87E656F3685D}"/>
              </a:ext>
            </a:extLst>
          </p:cNvPr>
          <p:cNvSpPr>
            <a:spLocks noGrp="1"/>
          </p:cNvSpPr>
          <p:nvPr>
            <p:ph type="dt" sz="half" idx="10"/>
          </p:nvPr>
        </p:nvSpPr>
        <p:spPr/>
        <p:txBody>
          <a:bodyPr/>
          <a:lstStyle>
            <a:lvl1pPr>
              <a:defRPr/>
            </a:lvl1pPr>
          </a:lstStyle>
          <a:p>
            <a:pPr>
              <a:defRPr/>
            </a:pPr>
            <a:fld id="{8128C6D1-2826-4C1E-AE5F-840BF4A15346}"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CB1FE2EB-1D06-43A7-9F09-374433A8719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296EB6A-F0C0-4C35-9DE2-090404690185}"/>
              </a:ext>
            </a:extLst>
          </p:cNvPr>
          <p:cNvSpPr>
            <a:spLocks noGrp="1"/>
          </p:cNvSpPr>
          <p:nvPr>
            <p:ph type="sldNum" sz="quarter" idx="12"/>
          </p:nvPr>
        </p:nvSpPr>
        <p:spPr/>
        <p:txBody>
          <a:bodyPr/>
          <a:lstStyle>
            <a:lvl1pPr>
              <a:defRPr/>
            </a:lvl1pPr>
          </a:lstStyle>
          <a:p>
            <a:fld id="{C99C29BC-022B-4A4B-8DD3-1E5DC9EDEC1F}" type="slidenum">
              <a:rPr lang="it-IT" altLang="en-US"/>
              <a:pPr/>
              <a:t>‹N›</a:t>
            </a:fld>
            <a:endParaRPr lang="it-IT" altLang="en-US"/>
          </a:p>
        </p:txBody>
      </p:sp>
    </p:spTree>
    <p:extLst>
      <p:ext uri="{BB962C8B-B14F-4D97-AF65-F5344CB8AC3E}">
        <p14:creationId xmlns:p14="http://schemas.microsoft.com/office/powerpoint/2010/main" val="87688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 dello schema</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85815C3-074B-4A8D-9D69-08C6941E3FE9}"/>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5" name="Segnaposto piè di pagina 4">
            <a:extLst>
              <a:ext uri="{FF2B5EF4-FFF2-40B4-BE49-F238E27FC236}">
                <a16:creationId xmlns:a16="http://schemas.microsoft.com/office/drawing/2014/main" id="{D769B1C8-26AC-4325-9D71-803543BC312C}"/>
              </a:ext>
            </a:extLst>
          </p:cNvPr>
          <p:cNvSpPr>
            <a:spLocks noGrp="1"/>
          </p:cNvSpPr>
          <p:nvPr>
            <p:ph type="ftr" sz="quarter" idx="11"/>
          </p:nvPr>
        </p:nvSpPr>
        <p:spPr/>
        <p:txBody>
          <a:bodyPr/>
          <a:lstStyle>
            <a:lvl1pPr>
              <a:defRPr/>
            </a:lvl1pPr>
          </a:lstStyle>
          <a:p>
            <a:endParaRPr lang="en-GB"/>
          </a:p>
        </p:txBody>
      </p:sp>
      <p:sp>
        <p:nvSpPr>
          <p:cNvPr id="6" name="Segnaposto numero diapositiva 5">
            <a:extLst>
              <a:ext uri="{FF2B5EF4-FFF2-40B4-BE49-F238E27FC236}">
                <a16:creationId xmlns:a16="http://schemas.microsoft.com/office/drawing/2014/main" id="{058B26EF-EC04-4844-9B4B-25986A6BA93C}"/>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3383320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FBE0AFE-967F-4DFA-A78A-669954709FDC}"/>
              </a:ext>
            </a:extLst>
          </p:cNvPr>
          <p:cNvSpPr>
            <a:spLocks noGrp="1"/>
          </p:cNvSpPr>
          <p:nvPr>
            <p:ph type="dt" sz="half" idx="10"/>
          </p:nvPr>
        </p:nvSpPr>
        <p:spPr/>
        <p:txBody>
          <a:bodyPr/>
          <a:lstStyle>
            <a:lvl1pPr>
              <a:defRPr/>
            </a:lvl1pPr>
          </a:lstStyle>
          <a:p>
            <a:pPr>
              <a:defRPr/>
            </a:pPr>
            <a:fld id="{D3CC5E53-A189-4B95-8C3B-ECFCAC221E96}"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9D1982F7-C4DA-4F9C-803D-9D9B26C4066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D1D34BB-A13B-4890-972B-33AFADDF2A03}"/>
              </a:ext>
            </a:extLst>
          </p:cNvPr>
          <p:cNvSpPr>
            <a:spLocks noGrp="1"/>
          </p:cNvSpPr>
          <p:nvPr>
            <p:ph type="sldNum" sz="quarter" idx="12"/>
          </p:nvPr>
        </p:nvSpPr>
        <p:spPr/>
        <p:txBody>
          <a:bodyPr/>
          <a:lstStyle>
            <a:lvl1pPr>
              <a:defRPr/>
            </a:lvl1pPr>
          </a:lstStyle>
          <a:p>
            <a:fld id="{DDA43B5F-E58E-46FE-B295-C03BB52BDE48}" type="slidenum">
              <a:rPr lang="it-IT" altLang="en-US"/>
              <a:pPr/>
              <a:t>‹N›</a:t>
            </a:fld>
            <a:endParaRPr lang="it-IT" altLang="en-US"/>
          </a:p>
        </p:txBody>
      </p:sp>
    </p:spTree>
    <p:extLst>
      <p:ext uri="{BB962C8B-B14F-4D97-AF65-F5344CB8AC3E}">
        <p14:creationId xmlns:p14="http://schemas.microsoft.com/office/powerpoint/2010/main" val="3169541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 dello schema</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B2A0695-2E5C-47A6-8837-D2E5BE8BDAEC}"/>
              </a:ext>
            </a:extLst>
          </p:cNvPr>
          <p:cNvSpPr>
            <a:spLocks noGrp="1"/>
          </p:cNvSpPr>
          <p:nvPr>
            <p:ph type="dt" sz="half" idx="10"/>
          </p:nvPr>
        </p:nvSpPr>
        <p:spPr/>
        <p:txBody>
          <a:bodyPr/>
          <a:lstStyle>
            <a:lvl1pPr>
              <a:defRPr/>
            </a:lvl1pPr>
          </a:lstStyle>
          <a:p>
            <a:pPr>
              <a:defRPr/>
            </a:pPr>
            <a:fld id="{23600FBD-A0CB-4307-A911-BA6F7208EE72}"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3A5C0893-AD52-43AD-A8CA-D343A101D06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F813E77-5F0B-4D69-91F6-6EE3D8C03EB3}"/>
              </a:ext>
            </a:extLst>
          </p:cNvPr>
          <p:cNvSpPr>
            <a:spLocks noGrp="1"/>
          </p:cNvSpPr>
          <p:nvPr>
            <p:ph type="sldNum" sz="quarter" idx="12"/>
          </p:nvPr>
        </p:nvSpPr>
        <p:spPr/>
        <p:txBody>
          <a:bodyPr/>
          <a:lstStyle>
            <a:lvl1pPr>
              <a:defRPr/>
            </a:lvl1pPr>
          </a:lstStyle>
          <a:p>
            <a:fld id="{933DF558-4EB1-4A25-BBC0-EB998DC3382C}" type="slidenum">
              <a:rPr lang="it-IT" altLang="en-US"/>
              <a:pPr/>
              <a:t>‹N›</a:t>
            </a:fld>
            <a:endParaRPr lang="it-IT" altLang="en-US"/>
          </a:p>
        </p:txBody>
      </p:sp>
    </p:spTree>
    <p:extLst>
      <p:ext uri="{BB962C8B-B14F-4D97-AF65-F5344CB8AC3E}">
        <p14:creationId xmlns:p14="http://schemas.microsoft.com/office/powerpoint/2010/main" val="2154245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5B7E788B-B427-489F-9D02-582A9AA2F514}"/>
              </a:ext>
            </a:extLst>
          </p:cNvPr>
          <p:cNvSpPr>
            <a:spLocks noGrp="1"/>
          </p:cNvSpPr>
          <p:nvPr>
            <p:ph type="dt" sz="half" idx="10"/>
          </p:nvPr>
        </p:nvSpPr>
        <p:spPr/>
        <p:txBody>
          <a:bodyPr/>
          <a:lstStyle>
            <a:lvl1pPr>
              <a:defRPr/>
            </a:lvl1pPr>
          </a:lstStyle>
          <a:p>
            <a:pPr>
              <a:defRPr/>
            </a:pPr>
            <a:fld id="{3BC26974-1E4D-43BA-BB95-3FA0B31A350F}" type="datetimeFigureOut">
              <a:rPr lang="it-IT"/>
              <a:pPr>
                <a:defRPr/>
              </a:pPr>
              <a:t>13/07/2020</a:t>
            </a:fld>
            <a:endParaRPr lang="it-IT"/>
          </a:p>
        </p:txBody>
      </p:sp>
      <p:sp>
        <p:nvSpPr>
          <p:cNvPr id="6" name="Segnaposto piè di pagina 4">
            <a:extLst>
              <a:ext uri="{FF2B5EF4-FFF2-40B4-BE49-F238E27FC236}">
                <a16:creationId xmlns:a16="http://schemas.microsoft.com/office/drawing/2014/main" id="{DA9C1CBE-C1F5-4380-92C6-6615C5854C6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32ACB004-6B50-453B-BAF8-88AF30173193}"/>
              </a:ext>
            </a:extLst>
          </p:cNvPr>
          <p:cNvSpPr>
            <a:spLocks noGrp="1"/>
          </p:cNvSpPr>
          <p:nvPr>
            <p:ph type="sldNum" sz="quarter" idx="12"/>
          </p:nvPr>
        </p:nvSpPr>
        <p:spPr/>
        <p:txBody>
          <a:bodyPr/>
          <a:lstStyle>
            <a:lvl1pPr>
              <a:defRPr/>
            </a:lvl1pPr>
          </a:lstStyle>
          <a:p>
            <a:fld id="{2BFDBD27-B8EF-4D5F-8585-E0E3A691BCE7}" type="slidenum">
              <a:rPr lang="it-IT" altLang="en-US"/>
              <a:pPr/>
              <a:t>‹N›</a:t>
            </a:fld>
            <a:endParaRPr lang="it-IT" altLang="en-US"/>
          </a:p>
        </p:txBody>
      </p:sp>
    </p:spTree>
    <p:extLst>
      <p:ext uri="{BB962C8B-B14F-4D97-AF65-F5344CB8AC3E}">
        <p14:creationId xmlns:p14="http://schemas.microsoft.com/office/powerpoint/2010/main" val="3282950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 dello schema</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0EFA66AB-9548-41D7-A393-29F77E14E485}"/>
              </a:ext>
            </a:extLst>
          </p:cNvPr>
          <p:cNvSpPr>
            <a:spLocks noGrp="1"/>
          </p:cNvSpPr>
          <p:nvPr>
            <p:ph type="dt" sz="half" idx="10"/>
          </p:nvPr>
        </p:nvSpPr>
        <p:spPr/>
        <p:txBody>
          <a:bodyPr/>
          <a:lstStyle>
            <a:lvl1pPr>
              <a:defRPr/>
            </a:lvl1pPr>
          </a:lstStyle>
          <a:p>
            <a:pPr>
              <a:defRPr/>
            </a:pPr>
            <a:fld id="{8CB47E4B-A602-4CBA-ABB1-3212DBA294CC}" type="datetimeFigureOut">
              <a:rPr lang="it-IT"/>
              <a:pPr>
                <a:defRPr/>
              </a:pPr>
              <a:t>13/07/2020</a:t>
            </a:fld>
            <a:endParaRPr lang="it-IT"/>
          </a:p>
        </p:txBody>
      </p:sp>
      <p:sp>
        <p:nvSpPr>
          <p:cNvPr id="8" name="Segnaposto piè di pagina 4">
            <a:extLst>
              <a:ext uri="{FF2B5EF4-FFF2-40B4-BE49-F238E27FC236}">
                <a16:creationId xmlns:a16="http://schemas.microsoft.com/office/drawing/2014/main" id="{15281AB4-2762-4F2C-AA55-7A522DC1C06F}"/>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0222EE6A-FC07-4461-8EBD-59C5ED60E5D1}"/>
              </a:ext>
            </a:extLst>
          </p:cNvPr>
          <p:cNvSpPr>
            <a:spLocks noGrp="1"/>
          </p:cNvSpPr>
          <p:nvPr>
            <p:ph type="sldNum" sz="quarter" idx="12"/>
          </p:nvPr>
        </p:nvSpPr>
        <p:spPr/>
        <p:txBody>
          <a:bodyPr/>
          <a:lstStyle>
            <a:lvl1pPr>
              <a:defRPr/>
            </a:lvl1pPr>
          </a:lstStyle>
          <a:p>
            <a:fld id="{0E0BEB76-1232-4565-AD87-BAF2B70FB606}" type="slidenum">
              <a:rPr lang="it-IT" altLang="en-US"/>
              <a:pPr/>
              <a:t>‹N›</a:t>
            </a:fld>
            <a:endParaRPr lang="it-IT" altLang="en-US"/>
          </a:p>
        </p:txBody>
      </p:sp>
    </p:spTree>
    <p:extLst>
      <p:ext uri="{BB962C8B-B14F-4D97-AF65-F5344CB8AC3E}">
        <p14:creationId xmlns:p14="http://schemas.microsoft.com/office/powerpoint/2010/main" val="1196462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77902A11-7A70-46C8-820D-3C7FF1F2CD9C}"/>
              </a:ext>
            </a:extLst>
          </p:cNvPr>
          <p:cNvSpPr>
            <a:spLocks noGrp="1"/>
          </p:cNvSpPr>
          <p:nvPr>
            <p:ph type="dt" sz="half" idx="10"/>
          </p:nvPr>
        </p:nvSpPr>
        <p:spPr/>
        <p:txBody>
          <a:bodyPr/>
          <a:lstStyle>
            <a:lvl1pPr>
              <a:defRPr/>
            </a:lvl1pPr>
          </a:lstStyle>
          <a:p>
            <a:pPr>
              <a:defRPr/>
            </a:pPr>
            <a:fld id="{914BB370-96EF-47ED-8336-9840FDBAC3E0}" type="datetimeFigureOut">
              <a:rPr lang="it-IT"/>
              <a:pPr>
                <a:defRPr/>
              </a:pPr>
              <a:t>13/07/2020</a:t>
            </a:fld>
            <a:endParaRPr lang="it-IT"/>
          </a:p>
        </p:txBody>
      </p:sp>
      <p:sp>
        <p:nvSpPr>
          <p:cNvPr id="4" name="Segnaposto piè di pagina 4">
            <a:extLst>
              <a:ext uri="{FF2B5EF4-FFF2-40B4-BE49-F238E27FC236}">
                <a16:creationId xmlns:a16="http://schemas.microsoft.com/office/drawing/2014/main" id="{05F19F25-CBC3-4B6B-AB1A-5247E21DB9A5}"/>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15B5928E-1ECB-4DCA-879F-4BC10702952E}"/>
              </a:ext>
            </a:extLst>
          </p:cNvPr>
          <p:cNvSpPr>
            <a:spLocks noGrp="1"/>
          </p:cNvSpPr>
          <p:nvPr>
            <p:ph type="sldNum" sz="quarter" idx="12"/>
          </p:nvPr>
        </p:nvSpPr>
        <p:spPr/>
        <p:txBody>
          <a:bodyPr/>
          <a:lstStyle>
            <a:lvl1pPr>
              <a:defRPr/>
            </a:lvl1pPr>
          </a:lstStyle>
          <a:p>
            <a:fld id="{CF0A3B8D-1FA4-443B-A990-159B2F4E71B1}" type="slidenum">
              <a:rPr lang="it-IT" altLang="en-US"/>
              <a:pPr/>
              <a:t>‹N›</a:t>
            </a:fld>
            <a:endParaRPr lang="it-IT" altLang="en-US"/>
          </a:p>
        </p:txBody>
      </p:sp>
    </p:spTree>
    <p:extLst>
      <p:ext uri="{BB962C8B-B14F-4D97-AF65-F5344CB8AC3E}">
        <p14:creationId xmlns:p14="http://schemas.microsoft.com/office/powerpoint/2010/main" val="3472568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84BBB545-D24A-4D11-B3AA-07BCD2776DCD}"/>
              </a:ext>
            </a:extLst>
          </p:cNvPr>
          <p:cNvSpPr>
            <a:spLocks noGrp="1"/>
          </p:cNvSpPr>
          <p:nvPr>
            <p:ph type="dt" sz="half" idx="10"/>
          </p:nvPr>
        </p:nvSpPr>
        <p:spPr/>
        <p:txBody>
          <a:bodyPr/>
          <a:lstStyle>
            <a:lvl1pPr>
              <a:defRPr/>
            </a:lvl1pPr>
          </a:lstStyle>
          <a:p>
            <a:pPr>
              <a:defRPr/>
            </a:pPr>
            <a:fld id="{B9C5645C-CB61-41D5-AC7B-31F025FA1A27}" type="datetimeFigureOut">
              <a:rPr lang="it-IT"/>
              <a:pPr>
                <a:defRPr/>
              </a:pPr>
              <a:t>13/07/2020</a:t>
            </a:fld>
            <a:endParaRPr lang="it-IT"/>
          </a:p>
        </p:txBody>
      </p:sp>
      <p:sp>
        <p:nvSpPr>
          <p:cNvPr id="3" name="Segnaposto piè di pagina 4">
            <a:extLst>
              <a:ext uri="{FF2B5EF4-FFF2-40B4-BE49-F238E27FC236}">
                <a16:creationId xmlns:a16="http://schemas.microsoft.com/office/drawing/2014/main" id="{A569D77A-F471-4997-8D78-6362A5038F87}"/>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D04EDB7E-CF21-43D2-B19F-3027985094D4}"/>
              </a:ext>
            </a:extLst>
          </p:cNvPr>
          <p:cNvSpPr>
            <a:spLocks noGrp="1"/>
          </p:cNvSpPr>
          <p:nvPr>
            <p:ph type="sldNum" sz="quarter" idx="12"/>
          </p:nvPr>
        </p:nvSpPr>
        <p:spPr/>
        <p:txBody>
          <a:bodyPr/>
          <a:lstStyle>
            <a:lvl1pPr>
              <a:defRPr/>
            </a:lvl1pPr>
          </a:lstStyle>
          <a:p>
            <a:fld id="{090B2DCC-0CA2-43A4-8E9F-204C7A3AF69D}" type="slidenum">
              <a:rPr lang="it-IT" altLang="en-US"/>
              <a:pPr/>
              <a:t>‹N›</a:t>
            </a:fld>
            <a:endParaRPr lang="it-IT" altLang="en-US"/>
          </a:p>
        </p:txBody>
      </p:sp>
    </p:spTree>
    <p:extLst>
      <p:ext uri="{BB962C8B-B14F-4D97-AF65-F5344CB8AC3E}">
        <p14:creationId xmlns:p14="http://schemas.microsoft.com/office/powerpoint/2010/main" val="3411764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 dello schema</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1A7519B1-8008-4B90-87AD-AAB6F8298577}"/>
              </a:ext>
            </a:extLst>
          </p:cNvPr>
          <p:cNvSpPr>
            <a:spLocks noGrp="1"/>
          </p:cNvSpPr>
          <p:nvPr>
            <p:ph type="dt" sz="half" idx="10"/>
          </p:nvPr>
        </p:nvSpPr>
        <p:spPr/>
        <p:txBody>
          <a:bodyPr/>
          <a:lstStyle>
            <a:lvl1pPr>
              <a:defRPr/>
            </a:lvl1pPr>
          </a:lstStyle>
          <a:p>
            <a:pPr>
              <a:defRPr/>
            </a:pPr>
            <a:fld id="{CD2ED1A1-0D67-4700-8042-C89B225329F7}" type="datetimeFigureOut">
              <a:rPr lang="it-IT"/>
              <a:pPr>
                <a:defRPr/>
              </a:pPr>
              <a:t>13/07/2020</a:t>
            </a:fld>
            <a:endParaRPr lang="it-IT"/>
          </a:p>
        </p:txBody>
      </p:sp>
      <p:sp>
        <p:nvSpPr>
          <p:cNvPr id="6" name="Segnaposto piè di pagina 4">
            <a:extLst>
              <a:ext uri="{FF2B5EF4-FFF2-40B4-BE49-F238E27FC236}">
                <a16:creationId xmlns:a16="http://schemas.microsoft.com/office/drawing/2014/main" id="{BE1E4BA4-B898-4705-9851-1F1059972FC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E808A20-7A40-465A-888F-0F65EF9F7A4E}"/>
              </a:ext>
            </a:extLst>
          </p:cNvPr>
          <p:cNvSpPr>
            <a:spLocks noGrp="1"/>
          </p:cNvSpPr>
          <p:nvPr>
            <p:ph type="sldNum" sz="quarter" idx="12"/>
          </p:nvPr>
        </p:nvSpPr>
        <p:spPr/>
        <p:txBody>
          <a:bodyPr/>
          <a:lstStyle>
            <a:lvl1pPr>
              <a:defRPr/>
            </a:lvl1pPr>
          </a:lstStyle>
          <a:p>
            <a:fld id="{7E8A6FB9-471D-4771-979A-1E14B7CEEC26}" type="slidenum">
              <a:rPr lang="it-IT" altLang="en-US"/>
              <a:pPr/>
              <a:t>‹N›</a:t>
            </a:fld>
            <a:endParaRPr lang="it-IT" altLang="en-US"/>
          </a:p>
        </p:txBody>
      </p:sp>
    </p:spTree>
    <p:extLst>
      <p:ext uri="{BB962C8B-B14F-4D97-AF65-F5344CB8AC3E}">
        <p14:creationId xmlns:p14="http://schemas.microsoft.com/office/powerpoint/2010/main" val="35964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 dello schema</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3E4EE18E-242E-4DF1-80CC-AD903C0B2637}"/>
              </a:ext>
            </a:extLst>
          </p:cNvPr>
          <p:cNvSpPr>
            <a:spLocks noGrp="1"/>
          </p:cNvSpPr>
          <p:nvPr>
            <p:ph type="dt" sz="half" idx="10"/>
          </p:nvPr>
        </p:nvSpPr>
        <p:spPr/>
        <p:txBody>
          <a:bodyPr/>
          <a:lstStyle>
            <a:lvl1pPr>
              <a:defRPr/>
            </a:lvl1pPr>
          </a:lstStyle>
          <a:p>
            <a:pPr>
              <a:defRPr/>
            </a:pPr>
            <a:fld id="{C632F6E4-F6E6-40E7-8AE6-1EF90DD6745C}" type="datetimeFigureOut">
              <a:rPr lang="it-IT"/>
              <a:pPr>
                <a:defRPr/>
              </a:pPr>
              <a:t>13/07/2020</a:t>
            </a:fld>
            <a:endParaRPr lang="it-IT"/>
          </a:p>
        </p:txBody>
      </p:sp>
      <p:sp>
        <p:nvSpPr>
          <p:cNvPr id="6" name="Segnaposto piè di pagina 4">
            <a:extLst>
              <a:ext uri="{FF2B5EF4-FFF2-40B4-BE49-F238E27FC236}">
                <a16:creationId xmlns:a16="http://schemas.microsoft.com/office/drawing/2014/main" id="{CAF2F00E-B208-4A98-9EED-3AD10AF81E6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12D62D2-79F4-4050-8E4A-D1057FCB7F6A}"/>
              </a:ext>
            </a:extLst>
          </p:cNvPr>
          <p:cNvSpPr>
            <a:spLocks noGrp="1"/>
          </p:cNvSpPr>
          <p:nvPr>
            <p:ph type="sldNum" sz="quarter" idx="12"/>
          </p:nvPr>
        </p:nvSpPr>
        <p:spPr/>
        <p:txBody>
          <a:bodyPr/>
          <a:lstStyle>
            <a:lvl1pPr>
              <a:defRPr/>
            </a:lvl1pPr>
          </a:lstStyle>
          <a:p>
            <a:fld id="{40577D40-8563-4984-AD92-141908A9B21A}" type="slidenum">
              <a:rPr lang="it-IT" altLang="en-US"/>
              <a:pPr/>
              <a:t>‹N›</a:t>
            </a:fld>
            <a:endParaRPr lang="it-IT" altLang="en-US"/>
          </a:p>
        </p:txBody>
      </p:sp>
    </p:spTree>
    <p:extLst>
      <p:ext uri="{BB962C8B-B14F-4D97-AF65-F5344CB8AC3E}">
        <p14:creationId xmlns:p14="http://schemas.microsoft.com/office/powerpoint/2010/main" val="105868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4186E8-A1EE-431C-8FB5-0B563F660DC1}"/>
              </a:ext>
            </a:extLst>
          </p:cNvPr>
          <p:cNvSpPr>
            <a:spLocks noGrp="1"/>
          </p:cNvSpPr>
          <p:nvPr>
            <p:ph type="dt" sz="half" idx="10"/>
          </p:nvPr>
        </p:nvSpPr>
        <p:spPr/>
        <p:txBody>
          <a:bodyPr/>
          <a:lstStyle>
            <a:lvl1pPr>
              <a:defRPr/>
            </a:lvl1pPr>
          </a:lstStyle>
          <a:p>
            <a:pPr>
              <a:defRPr/>
            </a:pPr>
            <a:fld id="{CDE6F078-3178-413C-B212-5327309DA022}"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4E96E4E4-C27B-4076-8935-9084FBDBDE0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4F3A9AB-4645-4C67-AEE0-7B962228030C}"/>
              </a:ext>
            </a:extLst>
          </p:cNvPr>
          <p:cNvSpPr>
            <a:spLocks noGrp="1"/>
          </p:cNvSpPr>
          <p:nvPr>
            <p:ph type="sldNum" sz="quarter" idx="12"/>
          </p:nvPr>
        </p:nvSpPr>
        <p:spPr/>
        <p:txBody>
          <a:bodyPr/>
          <a:lstStyle>
            <a:lvl1pPr>
              <a:defRPr/>
            </a:lvl1pPr>
          </a:lstStyle>
          <a:p>
            <a:fld id="{23E4F8BD-7166-4658-9DE1-7C5F5D8FFADE}" type="slidenum">
              <a:rPr lang="it-IT" altLang="en-US"/>
              <a:pPr/>
              <a:t>‹N›</a:t>
            </a:fld>
            <a:endParaRPr lang="it-IT" altLang="en-US"/>
          </a:p>
        </p:txBody>
      </p:sp>
    </p:spTree>
    <p:extLst>
      <p:ext uri="{BB962C8B-B14F-4D97-AF65-F5344CB8AC3E}">
        <p14:creationId xmlns:p14="http://schemas.microsoft.com/office/powerpoint/2010/main" val="1174623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31DCA6A-2368-45B5-B83F-1D8B45C56D72}"/>
              </a:ext>
            </a:extLst>
          </p:cNvPr>
          <p:cNvSpPr>
            <a:spLocks noGrp="1"/>
          </p:cNvSpPr>
          <p:nvPr>
            <p:ph type="dt" sz="half" idx="10"/>
          </p:nvPr>
        </p:nvSpPr>
        <p:spPr/>
        <p:txBody>
          <a:bodyPr/>
          <a:lstStyle>
            <a:lvl1pPr>
              <a:defRPr/>
            </a:lvl1pPr>
          </a:lstStyle>
          <a:p>
            <a:pPr>
              <a:defRPr/>
            </a:pPr>
            <a:fld id="{DF6477FE-1F98-4A23-9C2C-7AD73A4726C7}"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33C5B1BA-A059-4645-AF52-C55D9E9AEEF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F9FCC8F-552E-4408-9DEC-714A3A6F645E}"/>
              </a:ext>
            </a:extLst>
          </p:cNvPr>
          <p:cNvSpPr>
            <a:spLocks noGrp="1"/>
          </p:cNvSpPr>
          <p:nvPr>
            <p:ph type="sldNum" sz="quarter" idx="12"/>
          </p:nvPr>
        </p:nvSpPr>
        <p:spPr/>
        <p:txBody>
          <a:bodyPr/>
          <a:lstStyle>
            <a:lvl1pPr>
              <a:defRPr/>
            </a:lvl1pPr>
          </a:lstStyle>
          <a:p>
            <a:fld id="{F7335727-EEE1-487D-9F41-23EFCA271472}" type="slidenum">
              <a:rPr lang="it-IT" altLang="en-US"/>
              <a:pPr/>
              <a:t>‹N›</a:t>
            </a:fld>
            <a:endParaRPr lang="it-IT" altLang="en-US"/>
          </a:p>
        </p:txBody>
      </p:sp>
    </p:spTree>
    <p:extLst>
      <p:ext uri="{BB962C8B-B14F-4D97-AF65-F5344CB8AC3E}">
        <p14:creationId xmlns:p14="http://schemas.microsoft.com/office/powerpoint/2010/main" val="197110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E4BE0E80-4AF4-4EE8-B4B9-C1368F4252BB}"/>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6" name="Segnaposto piè di pagina 4">
            <a:extLst>
              <a:ext uri="{FF2B5EF4-FFF2-40B4-BE49-F238E27FC236}">
                <a16:creationId xmlns:a16="http://schemas.microsoft.com/office/drawing/2014/main" id="{FA931EBD-E2D6-491E-9202-4EF8CF09A54B}"/>
              </a:ext>
            </a:extLst>
          </p:cNvPr>
          <p:cNvSpPr>
            <a:spLocks noGrp="1"/>
          </p:cNvSpPr>
          <p:nvPr>
            <p:ph type="ftr" sz="quarter" idx="11"/>
          </p:nvPr>
        </p:nvSpPr>
        <p:spPr/>
        <p:txBody>
          <a:bodyPr/>
          <a:lstStyle>
            <a:lvl1pPr>
              <a:defRPr/>
            </a:lvl1pPr>
          </a:lstStyle>
          <a:p>
            <a:endParaRPr lang="en-GB"/>
          </a:p>
        </p:txBody>
      </p:sp>
      <p:sp>
        <p:nvSpPr>
          <p:cNvPr id="7" name="Segnaposto numero diapositiva 5">
            <a:extLst>
              <a:ext uri="{FF2B5EF4-FFF2-40B4-BE49-F238E27FC236}">
                <a16:creationId xmlns:a16="http://schemas.microsoft.com/office/drawing/2014/main" id="{3918F915-6A85-4039-83C4-DC61644EF17E}"/>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21509527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 dello schema</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F72CDDF-7D15-44B9-980E-DA0A4FF28231}"/>
              </a:ext>
            </a:extLst>
          </p:cNvPr>
          <p:cNvSpPr>
            <a:spLocks noGrp="1"/>
          </p:cNvSpPr>
          <p:nvPr>
            <p:ph type="dt" sz="half" idx="10"/>
          </p:nvPr>
        </p:nvSpPr>
        <p:spPr/>
        <p:txBody>
          <a:bodyPr/>
          <a:lstStyle>
            <a:lvl1pPr>
              <a:defRPr/>
            </a:lvl1pPr>
          </a:lstStyle>
          <a:p>
            <a:pPr>
              <a:defRPr/>
            </a:pPr>
            <a:fld id="{A24602CA-8865-4CD5-A308-432ABEF83A74}"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A087EBE3-8867-46AA-BF16-606801CCD4D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2B731D8-7148-4727-B35B-8CE95D93FCAD}"/>
              </a:ext>
            </a:extLst>
          </p:cNvPr>
          <p:cNvSpPr>
            <a:spLocks noGrp="1"/>
          </p:cNvSpPr>
          <p:nvPr>
            <p:ph type="sldNum" sz="quarter" idx="12"/>
          </p:nvPr>
        </p:nvSpPr>
        <p:spPr/>
        <p:txBody>
          <a:bodyPr/>
          <a:lstStyle>
            <a:lvl1pPr>
              <a:defRPr/>
            </a:lvl1pPr>
          </a:lstStyle>
          <a:p>
            <a:fld id="{4E52D899-A992-4CE0-9557-F7512D58D67D}" type="slidenum">
              <a:rPr lang="it-IT" altLang="en-US"/>
              <a:pPr/>
              <a:t>‹N›</a:t>
            </a:fld>
            <a:endParaRPr lang="it-IT" altLang="en-US"/>
          </a:p>
        </p:txBody>
      </p:sp>
    </p:spTree>
    <p:extLst>
      <p:ext uri="{BB962C8B-B14F-4D97-AF65-F5344CB8AC3E}">
        <p14:creationId xmlns:p14="http://schemas.microsoft.com/office/powerpoint/2010/main" val="2179941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2FE8479-2269-4516-B27C-52E9BE0B1D89}"/>
              </a:ext>
            </a:extLst>
          </p:cNvPr>
          <p:cNvSpPr>
            <a:spLocks noGrp="1"/>
          </p:cNvSpPr>
          <p:nvPr>
            <p:ph type="dt" sz="half" idx="10"/>
          </p:nvPr>
        </p:nvSpPr>
        <p:spPr/>
        <p:txBody>
          <a:bodyPr/>
          <a:lstStyle>
            <a:lvl1pPr>
              <a:defRPr/>
            </a:lvl1pPr>
          </a:lstStyle>
          <a:p>
            <a:pPr>
              <a:defRPr/>
            </a:pPr>
            <a:fld id="{294D0067-0EB8-478A-9A5C-A9D1D81CF4D8}"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FBEF5E53-CCA5-477D-A7B1-7BE5D229AD6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B6C7D35-F522-4F5B-8A28-0A4707448714}"/>
              </a:ext>
            </a:extLst>
          </p:cNvPr>
          <p:cNvSpPr>
            <a:spLocks noGrp="1"/>
          </p:cNvSpPr>
          <p:nvPr>
            <p:ph type="sldNum" sz="quarter" idx="12"/>
          </p:nvPr>
        </p:nvSpPr>
        <p:spPr/>
        <p:txBody>
          <a:bodyPr/>
          <a:lstStyle>
            <a:lvl1pPr>
              <a:defRPr/>
            </a:lvl1pPr>
          </a:lstStyle>
          <a:p>
            <a:fld id="{6F2E0789-D67B-4C8D-8343-EB20EF375B00}" type="slidenum">
              <a:rPr lang="it-IT" altLang="en-US"/>
              <a:pPr/>
              <a:t>‹N›</a:t>
            </a:fld>
            <a:endParaRPr lang="it-IT" altLang="en-US"/>
          </a:p>
        </p:txBody>
      </p:sp>
    </p:spTree>
    <p:extLst>
      <p:ext uri="{BB962C8B-B14F-4D97-AF65-F5344CB8AC3E}">
        <p14:creationId xmlns:p14="http://schemas.microsoft.com/office/powerpoint/2010/main" val="1356194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 dello schema</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7F19BF2-51C1-4130-9C2E-4C0C1C29165B}"/>
              </a:ext>
            </a:extLst>
          </p:cNvPr>
          <p:cNvSpPr>
            <a:spLocks noGrp="1"/>
          </p:cNvSpPr>
          <p:nvPr>
            <p:ph type="dt" sz="half" idx="10"/>
          </p:nvPr>
        </p:nvSpPr>
        <p:spPr/>
        <p:txBody>
          <a:bodyPr/>
          <a:lstStyle>
            <a:lvl1pPr>
              <a:defRPr/>
            </a:lvl1pPr>
          </a:lstStyle>
          <a:p>
            <a:pPr>
              <a:defRPr/>
            </a:pPr>
            <a:fld id="{5F716007-A210-4457-91E7-5D84176F6813}"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0B89A7A2-5DCD-4625-9015-A31B34D6D23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281AF9D-2022-4263-B243-763F9CD4CF07}"/>
              </a:ext>
            </a:extLst>
          </p:cNvPr>
          <p:cNvSpPr>
            <a:spLocks noGrp="1"/>
          </p:cNvSpPr>
          <p:nvPr>
            <p:ph type="sldNum" sz="quarter" idx="12"/>
          </p:nvPr>
        </p:nvSpPr>
        <p:spPr/>
        <p:txBody>
          <a:bodyPr/>
          <a:lstStyle>
            <a:lvl1pPr>
              <a:defRPr/>
            </a:lvl1pPr>
          </a:lstStyle>
          <a:p>
            <a:fld id="{F1A1409F-CE67-43BB-8C92-2D7519B75F04}" type="slidenum">
              <a:rPr lang="it-IT" altLang="en-US"/>
              <a:pPr/>
              <a:t>‹N›</a:t>
            </a:fld>
            <a:endParaRPr lang="it-IT" altLang="en-US"/>
          </a:p>
        </p:txBody>
      </p:sp>
    </p:spTree>
    <p:extLst>
      <p:ext uri="{BB962C8B-B14F-4D97-AF65-F5344CB8AC3E}">
        <p14:creationId xmlns:p14="http://schemas.microsoft.com/office/powerpoint/2010/main" val="10064104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1DA4438C-C4E2-4921-AB92-834E0D768B98}"/>
              </a:ext>
            </a:extLst>
          </p:cNvPr>
          <p:cNvSpPr>
            <a:spLocks noGrp="1"/>
          </p:cNvSpPr>
          <p:nvPr>
            <p:ph type="dt" sz="half" idx="10"/>
          </p:nvPr>
        </p:nvSpPr>
        <p:spPr/>
        <p:txBody>
          <a:bodyPr/>
          <a:lstStyle>
            <a:lvl1pPr>
              <a:defRPr/>
            </a:lvl1pPr>
          </a:lstStyle>
          <a:p>
            <a:pPr>
              <a:defRPr/>
            </a:pPr>
            <a:fld id="{6B832EDD-1F3F-446E-8C61-13F5C65C480E}" type="datetimeFigureOut">
              <a:rPr lang="it-IT"/>
              <a:pPr>
                <a:defRPr/>
              </a:pPr>
              <a:t>13/07/2020</a:t>
            </a:fld>
            <a:endParaRPr lang="it-IT"/>
          </a:p>
        </p:txBody>
      </p:sp>
      <p:sp>
        <p:nvSpPr>
          <p:cNvPr id="6" name="Segnaposto piè di pagina 4">
            <a:extLst>
              <a:ext uri="{FF2B5EF4-FFF2-40B4-BE49-F238E27FC236}">
                <a16:creationId xmlns:a16="http://schemas.microsoft.com/office/drawing/2014/main" id="{7B4B0FC9-95A0-4607-B191-8DCCB383C23A}"/>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0E554766-8485-42F1-B00B-E92D67643069}"/>
              </a:ext>
            </a:extLst>
          </p:cNvPr>
          <p:cNvSpPr>
            <a:spLocks noGrp="1"/>
          </p:cNvSpPr>
          <p:nvPr>
            <p:ph type="sldNum" sz="quarter" idx="12"/>
          </p:nvPr>
        </p:nvSpPr>
        <p:spPr/>
        <p:txBody>
          <a:bodyPr/>
          <a:lstStyle>
            <a:lvl1pPr>
              <a:defRPr/>
            </a:lvl1pPr>
          </a:lstStyle>
          <a:p>
            <a:fld id="{D03B7D8B-E41F-4FD4-8A19-4B8F2C5315D1}" type="slidenum">
              <a:rPr lang="it-IT" altLang="en-US"/>
              <a:pPr/>
              <a:t>‹N›</a:t>
            </a:fld>
            <a:endParaRPr lang="it-IT" altLang="en-US"/>
          </a:p>
        </p:txBody>
      </p:sp>
    </p:spTree>
    <p:extLst>
      <p:ext uri="{BB962C8B-B14F-4D97-AF65-F5344CB8AC3E}">
        <p14:creationId xmlns:p14="http://schemas.microsoft.com/office/powerpoint/2010/main" val="2980185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 dello schema</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1803A4B5-221F-4864-9367-D447BCF78364}"/>
              </a:ext>
            </a:extLst>
          </p:cNvPr>
          <p:cNvSpPr>
            <a:spLocks noGrp="1"/>
          </p:cNvSpPr>
          <p:nvPr>
            <p:ph type="dt" sz="half" idx="10"/>
          </p:nvPr>
        </p:nvSpPr>
        <p:spPr/>
        <p:txBody>
          <a:bodyPr/>
          <a:lstStyle>
            <a:lvl1pPr>
              <a:defRPr/>
            </a:lvl1pPr>
          </a:lstStyle>
          <a:p>
            <a:pPr>
              <a:defRPr/>
            </a:pPr>
            <a:fld id="{B5CB40A4-03F0-4E69-9B31-3591007A20E1}" type="datetimeFigureOut">
              <a:rPr lang="it-IT"/>
              <a:pPr>
                <a:defRPr/>
              </a:pPr>
              <a:t>13/07/2020</a:t>
            </a:fld>
            <a:endParaRPr lang="it-IT"/>
          </a:p>
        </p:txBody>
      </p:sp>
      <p:sp>
        <p:nvSpPr>
          <p:cNvPr id="8" name="Segnaposto piè di pagina 4">
            <a:extLst>
              <a:ext uri="{FF2B5EF4-FFF2-40B4-BE49-F238E27FC236}">
                <a16:creationId xmlns:a16="http://schemas.microsoft.com/office/drawing/2014/main" id="{5F0BF90D-A8B5-441A-A9DE-33480D09E419}"/>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AA91D3FC-9081-4850-A802-586160AA9CB9}"/>
              </a:ext>
            </a:extLst>
          </p:cNvPr>
          <p:cNvSpPr>
            <a:spLocks noGrp="1"/>
          </p:cNvSpPr>
          <p:nvPr>
            <p:ph type="sldNum" sz="quarter" idx="12"/>
          </p:nvPr>
        </p:nvSpPr>
        <p:spPr/>
        <p:txBody>
          <a:bodyPr/>
          <a:lstStyle>
            <a:lvl1pPr>
              <a:defRPr/>
            </a:lvl1pPr>
          </a:lstStyle>
          <a:p>
            <a:fld id="{A5E6333C-F8C2-436F-8B42-285CF61CAD77}" type="slidenum">
              <a:rPr lang="it-IT" altLang="en-US"/>
              <a:pPr/>
              <a:t>‹N›</a:t>
            </a:fld>
            <a:endParaRPr lang="it-IT" altLang="en-US"/>
          </a:p>
        </p:txBody>
      </p:sp>
    </p:spTree>
    <p:extLst>
      <p:ext uri="{BB962C8B-B14F-4D97-AF65-F5344CB8AC3E}">
        <p14:creationId xmlns:p14="http://schemas.microsoft.com/office/powerpoint/2010/main" val="3220356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2AA2D4F8-C669-490D-B432-C349DB1F1D02}"/>
              </a:ext>
            </a:extLst>
          </p:cNvPr>
          <p:cNvSpPr>
            <a:spLocks noGrp="1"/>
          </p:cNvSpPr>
          <p:nvPr>
            <p:ph type="dt" sz="half" idx="10"/>
          </p:nvPr>
        </p:nvSpPr>
        <p:spPr/>
        <p:txBody>
          <a:bodyPr/>
          <a:lstStyle>
            <a:lvl1pPr>
              <a:defRPr/>
            </a:lvl1pPr>
          </a:lstStyle>
          <a:p>
            <a:pPr>
              <a:defRPr/>
            </a:pPr>
            <a:fld id="{5D81AE11-1E69-4C14-A662-E5801D701A55}" type="datetimeFigureOut">
              <a:rPr lang="it-IT"/>
              <a:pPr>
                <a:defRPr/>
              </a:pPr>
              <a:t>13/07/2020</a:t>
            </a:fld>
            <a:endParaRPr lang="it-IT"/>
          </a:p>
        </p:txBody>
      </p:sp>
      <p:sp>
        <p:nvSpPr>
          <p:cNvPr id="4" name="Segnaposto piè di pagina 4">
            <a:extLst>
              <a:ext uri="{FF2B5EF4-FFF2-40B4-BE49-F238E27FC236}">
                <a16:creationId xmlns:a16="http://schemas.microsoft.com/office/drawing/2014/main" id="{95492C34-D9FA-488E-983E-55EC276AD9E6}"/>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77985F15-B294-44CF-A091-8F4AFCC5753B}"/>
              </a:ext>
            </a:extLst>
          </p:cNvPr>
          <p:cNvSpPr>
            <a:spLocks noGrp="1"/>
          </p:cNvSpPr>
          <p:nvPr>
            <p:ph type="sldNum" sz="quarter" idx="12"/>
          </p:nvPr>
        </p:nvSpPr>
        <p:spPr/>
        <p:txBody>
          <a:bodyPr/>
          <a:lstStyle>
            <a:lvl1pPr>
              <a:defRPr/>
            </a:lvl1pPr>
          </a:lstStyle>
          <a:p>
            <a:fld id="{8E1E45F6-7117-4A2F-8E4E-082906A89ABC}" type="slidenum">
              <a:rPr lang="it-IT" altLang="en-US"/>
              <a:pPr/>
              <a:t>‹N›</a:t>
            </a:fld>
            <a:endParaRPr lang="it-IT" altLang="en-US"/>
          </a:p>
        </p:txBody>
      </p:sp>
    </p:spTree>
    <p:extLst>
      <p:ext uri="{BB962C8B-B14F-4D97-AF65-F5344CB8AC3E}">
        <p14:creationId xmlns:p14="http://schemas.microsoft.com/office/powerpoint/2010/main" val="1429303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857B3F92-9425-4C76-8E92-0714CFEF114A}"/>
              </a:ext>
            </a:extLst>
          </p:cNvPr>
          <p:cNvSpPr>
            <a:spLocks noGrp="1"/>
          </p:cNvSpPr>
          <p:nvPr>
            <p:ph type="dt" sz="half" idx="10"/>
          </p:nvPr>
        </p:nvSpPr>
        <p:spPr/>
        <p:txBody>
          <a:bodyPr/>
          <a:lstStyle>
            <a:lvl1pPr>
              <a:defRPr/>
            </a:lvl1pPr>
          </a:lstStyle>
          <a:p>
            <a:pPr>
              <a:defRPr/>
            </a:pPr>
            <a:fld id="{BCC7E21B-9A47-4F07-B719-49CB67C68122}" type="datetimeFigureOut">
              <a:rPr lang="it-IT"/>
              <a:pPr>
                <a:defRPr/>
              </a:pPr>
              <a:t>13/07/2020</a:t>
            </a:fld>
            <a:endParaRPr lang="it-IT"/>
          </a:p>
        </p:txBody>
      </p:sp>
      <p:sp>
        <p:nvSpPr>
          <p:cNvPr id="3" name="Segnaposto piè di pagina 4">
            <a:extLst>
              <a:ext uri="{FF2B5EF4-FFF2-40B4-BE49-F238E27FC236}">
                <a16:creationId xmlns:a16="http://schemas.microsoft.com/office/drawing/2014/main" id="{F697811C-8410-4AE9-8457-105644CA435D}"/>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A9FC9A4B-3D3F-4490-9DF3-6676817E5617}"/>
              </a:ext>
            </a:extLst>
          </p:cNvPr>
          <p:cNvSpPr>
            <a:spLocks noGrp="1"/>
          </p:cNvSpPr>
          <p:nvPr>
            <p:ph type="sldNum" sz="quarter" idx="12"/>
          </p:nvPr>
        </p:nvSpPr>
        <p:spPr/>
        <p:txBody>
          <a:bodyPr/>
          <a:lstStyle>
            <a:lvl1pPr>
              <a:defRPr/>
            </a:lvl1pPr>
          </a:lstStyle>
          <a:p>
            <a:fld id="{2DE948BF-449E-41BD-B3EF-35FB4EB0E40D}" type="slidenum">
              <a:rPr lang="it-IT" altLang="en-US"/>
              <a:pPr/>
              <a:t>‹N›</a:t>
            </a:fld>
            <a:endParaRPr lang="it-IT" altLang="en-US"/>
          </a:p>
        </p:txBody>
      </p:sp>
    </p:spTree>
    <p:extLst>
      <p:ext uri="{BB962C8B-B14F-4D97-AF65-F5344CB8AC3E}">
        <p14:creationId xmlns:p14="http://schemas.microsoft.com/office/powerpoint/2010/main" val="4098695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 dello schema</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7B5ED1AC-6D8A-4453-9897-BAE4EBA8E3B1}"/>
              </a:ext>
            </a:extLst>
          </p:cNvPr>
          <p:cNvSpPr>
            <a:spLocks noGrp="1"/>
          </p:cNvSpPr>
          <p:nvPr>
            <p:ph type="dt" sz="half" idx="10"/>
          </p:nvPr>
        </p:nvSpPr>
        <p:spPr/>
        <p:txBody>
          <a:bodyPr/>
          <a:lstStyle>
            <a:lvl1pPr>
              <a:defRPr/>
            </a:lvl1pPr>
          </a:lstStyle>
          <a:p>
            <a:pPr>
              <a:defRPr/>
            </a:pPr>
            <a:fld id="{C13E4CCE-7C95-480D-803E-64A37C50F8F8}" type="datetimeFigureOut">
              <a:rPr lang="it-IT"/>
              <a:pPr>
                <a:defRPr/>
              </a:pPr>
              <a:t>13/07/2020</a:t>
            </a:fld>
            <a:endParaRPr lang="it-IT"/>
          </a:p>
        </p:txBody>
      </p:sp>
      <p:sp>
        <p:nvSpPr>
          <p:cNvPr id="6" name="Segnaposto piè di pagina 4">
            <a:extLst>
              <a:ext uri="{FF2B5EF4-FFF2-40B4-BE49-F238E27FC236}">
                <a16:creationId xmlns:a16="http://schemas.microsoft.com/office/drawing/2014/main" id="{AAF4D5A0-D8EF-4B56-880D-A14A15F7E17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1EC80474-6776-46CF-A61F-C70D5DD64D67}"/>
              </a:ext>
            </a:extLst>
          </p:cNvPr>
          <p:cNvSpPr>
            <a:spLocks noGrp="1"/>
          </p:cNvSpPr>
          <p:nvPr>
            <p:ph type="sldNum" sz="quarter" idx="12"/>
          </p:nvPr>
        </p:nvSpPr>
        <p:spPr/>
        <p:txBody>
          <a:bodyPr/>
          <a:lstStyle>
            <a:lvl1pPr>
              <a:defRPr/>
            </a:lvl1pPr>
          </a:lstStyle>
          <a:p>
            <a:fld id="{107C5160-17E9-4F2C-B7B0-BF8A5C3E21B4}" type="slidenum">
              <a:rPr lang="it-IT" altLang="en-US"/>
              <a:pPr/>
              <a:t>‹N›</a:t>
            </a:fld>
            <a:endParaRPr lang="it-IT" altLang="en-US"/>
          </a:p>
        </p:txBody>
      </p:sp>
    </p:spTree>
    <p:extLst>
      <p:ext uri="{BB962C8B-B14F-4D97-AF65-F5344CB8AC3E}">
        <p14:creationId xmlns:p14="http://schemas.microsoft.com/office/powerpoint/2010/main" val="1575249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 dello schema</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3996E504-C1A3-4AA5-9429-0C3019C87D5D}"/>
              </a:ext>
            </a:extLst>
          </p:cNvPr>
          <p:cNvSpPr>
            <a:spLocks noGrp="1"/>
          </p:cNvSpPr>
          <p:nvPr>
            <p:ph type="dt" sz="half" idx="10"/>
          </p:nvPr>
        </p:nvSpPr>
        <p:spPr/>
        <p:txBody>
          <a:bodyPr/>
          <a:lstStyle>
            <a:lvl1pPr>
              <a:defRPr/>
            </a:lvl1pPr>
          </a:lstStyle>
          <a:p>
            <a:pPr>
              <a:defRPr/>
            </a:pPr>
            <a:fld id="{813B4D1F-BA6D-465E-8EFC-90C5CCE05C67}" type="datetimeFigureOut">
              <a:rPr lang="it-IT"/>
              <a:pPr>
                <a:defRPr/>
              </a:pPr>
              <a:t>13/07/2020</a:t>
            </a:fld>
            <a:endParaRPr lang="it-IT"/>
          </a:p>
        </p:txBody>
      </p:sp>
      <p:sp>
        <p:nvSpPr>
          <p:cNvPr id="6" name="Segnaposto piè di pagina 4">
            <a:extLst>
              <a:ext uri="{FF2B5EF4-FFF2-40B4-BE49-F238E27FC236}">
                <a16:creationId xmlns:a16="http://schemas.microsoft.com/office/drawing/2014/main" id="{6AB830FE-2F3C-4368-9CD4-78B4DA43689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1392858-41FD-4A02-ADA4-EFDF7E324A55}"/>
              </a:ext>
            </a:extLst>
          </p:cNvPr>
          <p:cNvSpPr>
            <a:spLocks noGrp="1"/>
          </p:cNvSpPr>
          <p:nvPr>
            <p:ph type="sldNum" sz="quarter" idx="12"/>
          </p:nvPr>
        </p:nvSpPr>
        <p:spPr/>
        <p:txBody>
          <a:bodyPr/>
          <a:lstStyle>
            <a:lvl1pPr>
              <a:defRPr/>
            </a:lvl1pPr>
          </a:lstStyle>
          <a:p>
            <a:fld id="{AD6D650F-FC63-47A4-BC5D-9749411CAFA4}" type="slidenum">
              <a:rPr lang="it-IT" altLang="en-US"/>
              <a:pPr/>
              <a:t>‹N›</a:t>
            </a:fld>
            <a:endParaRPr lang="it-IT" altLang="en-US"/>
          </a:p>
        </p:txBody>
      </p:sp>
    </p:spTree>
    <p:extLst>
      <p:ext uri="{BB962C8B-B14F-4D97-AF65-F5344CB8AC3E}">
        <p14:creationId xmlns:p14="http://schemas.microsoft.com/office/powerpoint/2010/main" val="809958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8CAD6A5-BE1F-4E5C-B879-A6BBA182EE87}"/>
              </a:ext>
            </a:extLst>
          </p:cNvPr>
          <p:cNvSpPr>
            <a:spLocks noGrp="1"/>
          </p:cNvSpPr>
          <p:nvPr>
            <p:ph type="dt" sz="half" idx="10"/>
          </p:nvPr>
        </p:nvSpPr>
        <p:spPr/>
        <p:txBody>
          <a:bodyPr/>
          <a:lstStyle>
            <a:lvl1pPr>
              <a:defRPr/>
            </a:lvl1pPr>
          </a:lstStyle>
          <a:p>
            <a:pPr>
              <a:defRPr/>
            </a:pPr>
            <a:fld id="{76172E1C-CEE7-43B2-BD40-3917CEA0F64B}"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EAEBD7F8-0758-470B-B983-20DEF3F1E62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675A90F-B1D4-4216-9161-53E3D04F3E23}"/>
              </a:ext>
            </a:extLst>
          </p:cNvPr>
          <p:cNvSpPr>
            <a:spLocks noGrp="1"/>
          </p:cNvSpPr>
          <p:nvPr>
            <p:ph type="sldNum" sz="quarter" idx="12"/>
          </p:nvPr>
        </p:nvSpPr>
        <p:spPr/>
        <p:txBody>
          <a:bodyPr/>
          <a:lstStyle>
            <a:lvl1pPr>
              <a:defRPr/>
            </a:lvl1pPr>
          </a:lstStyle>
          <a:p>
            <a:fld id="{4F03B375-EBE6-4A59-B0D3-08A54E4F54A5}" type="slidenum">
              <a:rPr lang="it-IT" altLang="en-US"/>
              <a:pPr/>
              <a:t>‹N›</a:t>
            </a:fld>
            <a:endParaRPr lang="it-IT" altLang="en-US"/>
          </a:p>
        </p:txBody>
      </p:sp>
    </p:spTree>
    <p:extLst>
      <p:ext uri="{BB962C8B-B14F-4D97-AF65-F5344CB8AC3E}">
        <p14:creationId xmlns:p14="http://schemas.microsoft.com/office/powerpoint/2010/main" val="301130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 dello schema</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07C8F033-D90A-400F-AD84-8F6B6BD57337}"/>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8" name="Segnaposto piè di pagina 4">
            <a:extLst>
              <a:ext uri="{FF2B5EF4-FFF2-40B4-BE49-F238E27FC236}">
                <a16:creationId xmlns:a16="http://schemas.microsoft.com/office/drawing/2014/main" id="{5D008E8C-E0BD-45CF-ABFD-F290D050310F}"/>
              </a:ext>
            </a:extLst>
          </p:cNvPr>
          <p:cNvSpPr>
            <a:spLocks noGrp="1"/>
          </p:cNvSpPr>
          <p:nvPr>
            <p:ph type="ftr" sz="quarter" idx="11"/>
          </p:nvPr>
        </p:nvSpPr>
        <p:spPr/>
        <p:txBody>
          <a:bodyPr/>
          <a:lstStyle>
            <a:lvl1pPr>
              <a:defRPr/>
            </a:lvl1pPr>
          </a:lstStyle>
          <a:p>
            <a:endParaRPr lang="en-GB"/>
          </a:p>
        </p:txBody>
      </p:sp>
      <p:sp>
        <p:nvSpPr>
          <p:cNvPr id="9" name="Segnaposto numero diapositiva 5">
            <a:extLst>
              <a:ext uri="{FF2B5EF4-FFF2-40B4-BE49-F238E27FC236}">
                <a16:creationId xmlns:a16="http://schemas.microsoft.com/office/drawing/2014/main" id="{5453F4C1-5615-4FF4-B215-63D9C26B6C0D}"/>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326669455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D94287-8FC2-40FD-BD24-BADD29715071}"/>
              </a:ext>
            </a:extLst>
          </p:cNvPr>
          <p:cNvSpPr>
            <a:spLocks noGrp="1"/>
          </p:cNvSpPr>
          <p:nvPr>
            <p:ph type="dt" sz="half" idx="10"/>
          </p:nvPr>
        </p:nvSpPr>
        <p:spPr/>
        <p:txBody>
          <a:bodyPr/>
          <a:lstStyle>
            <a:lvl1pPr>
              <a:defRPr/>
            </a:lvl1pPr>
          </a:lstStyle>
          <a:p>
            <a:pPr>
              <a:defRPr/>
            </a:pPr>
            <a:fld id="{575CB87E-D40B-4547-B20A-449F9BD2E174}"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7E7351E3-EC1A-4862-BD10-88FD74C88C6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A55D952-7EDE-4BA9-B6E7-9018D1F91B00}"/>
              </a:ext>
            </a:extLst>
          </p:cNvPr>
          <p:cNvSpPr>
            <a:spLocks noGrp="1"/>
          </p:cNvSpPr>
          <p:nvPr>
            <p:ph type="sldNum" sz="quarter" idx="12"/>
          </p:nvPr>
        </p:nvSpPr>
        <p:spPr/>
        <p:txBody>
          <a:bodyPr/>
          <a:lstStyle>
            <a:lvl1pPr>
              <a:defRPr/>
            </a:lvl1pPr>
          </a:lstStyle>
          <a:p>
            <a:fld id="{439E22E6-7B61-4FA5-A84E-AE9C73F2A1A6}" type="slidenum">
              <a:rPr lang="it-IT" altLang="en-US"/>
              <a:pPr/>
              <a:t>‹N›</a:t>
            </a:fld>
            <a:endParaRPr lang="it-IT" altLang="en-US"/>
          </a:p>
        </p:txBody>
      </p:sp>
    </p:spTree>
    <p:extLst>
      <p:ext uri="{BB962C8B-B14F-4D97-AF65-F5344CB8AC3E}">
        <p14:creationId xmlns:p14="http://schemas.microsoft.com/office/powerpoint/2010/main" val="2515819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58975B26-5308-446B-83E8-080835294A7C}"/>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4" name="Segnaposto piè di pagina 4">
            <a:extLst>
              <a:ext uri="{FF2B5EF4-FFF2-40B4-BE49-F238E27FC236}">
                <a16:creationId xmlns:a16="http://schemas.microsoft.com/office/drawing/2014/main" id="{40F718DD-143E-4FE1-97D0-5D12D7CBA737}"/>
              </a:ext>
            </a:extLst>
          </p:cNvPr>
          <p:cNvSpPr>
            <a:spLocks noGrp="1"/>
          </p:cNvSpPr>
          <p:nvPr>
            <p:ph type="ftr" sz="quarter" idx="11"/>
          </p:nvPr>
        </p:nvSpPr>
        <p:spPr/>
        <p:txBody>
          <a:bodyPr/>
          <a:lstStyle>
            <a:lvl1pPr>
              <a:defRPr/>
            </a:lvl1pPr>
          </a:lstStyle>
          <a:p>
            <a:endParaRPr lang="en-GB"/>
          </a:p>
        </p:txBody>
      </p:sp>
      <p:sp>
        <p:nvSpPr>
          <p:cNvPr id="5" name="Segnaposto numero diapositiva 5">
            <a:extLst>
              <a:ext uri="{FF2B5EF4-FFF2-40B4-BE49-F238E27FC236}">
                <a16:creationId xmlns:a16="http://schemas.microsoft.com/office/drawing/2014/main" id="{7F8260CE-B916-4DB1-96A6-EE4B2DB4D972}"/>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73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081D63A9-6DA4-4109-9A12-2C9A12C9351B}"/>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3" name="Segnaposto piè di pagina 4">
            <a:extLst>
              <a:ext uri="{FF2B5EF4-FFF2-40B4-BE49-F238E27FC236}">
                <a16:creationId xmlns:a16="http://schemas.microsoft.com/office/drawing/2014/main" id="{CB09DF41-1477-4E0B-AA19-5B372CE68481}"/>
              </a:ext>
            </a:extLst>
          </p:cNvPr>
          <p:cNvSpPr>
            <a:spLocks noGrp="1"/>
          </p:cNvSpPr>
          <p:nvPr>
            <p:ph type="ftr" sz="quarter" idx="11"/>
          </p:nvPr>
        </p:nvSpPr>
        <p:spPr/>
        <p:txBody>
          <a:bodyPr/>
          <a:lstStyle>
            <a:lvl1pPr>
              <a:defRPr/>
            </a:lvl1pPr>
          </a:lstStyle>
          <a:p>
            <a:endParaRPr lang="en-GB"/>
          </a:p>
        </p:txBody>
      </p:sp>
      <p:sp>
        <p:nvSpPr>
          <p:cNvPr id="4" name="Segnaposto numero diapositiva 5">
            <a:extLst>
              <a:ext uri="{FF2B5EF4-FFF2-40B4-BE49-F238E27FC236}">
                <a16:creationId xmlns:a16="http://schemas.microsoft.com/office/drawing/2014/main" id="{47F5D2DC-A6E5-4FD2-83A8-45E1FF19AB41}"/>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716784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 dello schema</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97FE7998-EB83-4007-863C-BD25B8F7C86E}"/>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6" name="Segnaposto piè di pagina 4">
            <a:extLst>
              <a:ext uri="{FF2B5EF4-FFF2-40B4-BE49-F238E27FC236}">
                <a16:creationId xmlns:a16="http://schemas.microsoft.com/office/drawing/2014/main" id="{E8C53C82-6ECD-4ADB-BF33-65B74A3DBFCE}"/>
              </a:ext>
            </a:extLst>
          </p:cNvPr>
          <p:cNvSpPr>
            <a:spLocks noGrp="1"/>
          </p:cNvSpPr>
          <p:nvPr>
            <p:ph type="ftr" sz="quarter" idx="11"/>
          </p:nvPr>
        </p:nvSpPr>
        <p:spPr/>
        <p:txBody>
          <a:bodyPr/>
          <a:lstStyle>
            <a:lvl1pPr>
              <a:defRPr/>
            </a:lvl1pPr>
          </a:lstStyle>
          <a:p>
            <a:endParaRPr lang="en-GB"/>
          </a:p>
        </p:txBody>
      </p:sp>
      <p:sp>
        <p:nvSpPr>
          <p:cNvPr id="7" name="Segnaposto numero diapositiva 5">
            <a:extLst>
              <a:ext uri="{FF2B5EF4-FFF2-40B4-BE49-F238E27FC236}">
                <a16:creationId xmlns:a16="http://schemas.microsoft.com/office/drawing/2014/main" id="{5E054BE7-8753-4B49-B24C-9E0D5F4FDB64}"/>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23523535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 dello schema</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F1D37496-CB8F-45A4-A602-BE8AE1585B6A}"/>
              </a:ext>
            </a:extLst>
          </p:cNvPr>
          <p:cNvSpPr>
            <a:spLocks noGrp="1"/>
          </p:cNvSpPr>
          <p:nvPr>
            <p:ph type="dt" sz="half" idx="10"/>
          </p:nvPr>
        </p:nvSpPr>
        <p:spPr/>
        <p:txBody>
          <a:bodyPr/>
          <a:lstStyle>
            <a:lvl1pPr>
              <a:defRPr/>
            </a:lvl1pPr>
          </a:lstStyle>
          <a:p>
            <a:fld id="{C8735994-18F0-4112-B6B9-4330FC8575F4}" type="datetimeFigureOut">
              <a:rPr lang="en-GB" smtClean="0"/>
              <a:t>13/07/2020</a:t>
            </a:fld>
            <a:endParaRPr lang="en-GB"/>
          </a:p>
        </p:txBody>
      </p:sp>
      <p:sp>
        <p:nvSpPr>
          <p:cNvPr id="6" name="Segnaposto piè di pagina 4">
            <a:extLst>
              <a:ext uri="{FF2B5EF4-FFF2-40B4-BE49-F238E27FC236}">
                <a16:creationId xmlns:a16="http://schemas.microsoft.com/office/drawing/2014/main" id="{8B4EE144-0D41-4AFC-82C0-4E78DDD5BA59}"/>
              </a:ext>
            </a:extLst>
          </p:cNvPr>
          <p:cNvSpPr>
            <a:spLocks noGrp="1"/>
          </p:cNvSpPr>
          <p:nvPr>
            <p:ph type="ftr" sz="quarter" idx="11"/>
          </p:nvPr>
        </p:nvSpPr>
        <p:spPr/>
        <p:txBody>
          <a:bodyPr/>
          <a:lstStyle>
            <a:lvl1pPr>
              <a:defRPr/>
            </a:lvl1pPr>
          </a:lstStyle>
          <a:p>
            <a:endParaRPr lang="en-GB"/>
          </a:p>
        </p:txBody>
      </p:sp>
      <p:sp>
        <p:nvSpPr>
          <p:cNvPr id="7" name="Segnaposto numero diapositiva 5">
            <a:extLst>
              <a:ext uri="{FF2B5EF4-FFF2-40B4-BE49-F238E27FC236}">
                <a16:creationId xmlns:a16="http://schemas.microsoft.com/office/drawing/2014/main" id="{BDD90452-BF72-4B53-B344-B09C14008DCF}"/>
              </a:ext>
            </a:extLst>
          </p:cNvPr>
          <p:cNvSpPr>
            <a:spLocks noGrp="1"/>
          </p:cNvSpPr>
          <p:nvPr>
            <p:ph type="sldNum" sz="quarter" idx="12"/>
          </p:nvPr>
        </p:nvSpPr>
        <p:spPr/>
        <p:txBody>
          <a:bodyPr/>
          <a:lstStyle>
            <a:lvl1pPr>
              <a:defRPr/>
            </a:lvl1pPr>
          </a:lstStyle>
          <a:p>
            <a:fld id="{647ED539-DACA-49AB-8D57-8B4BA3E644EB}" type="slidenum">
              <a:rPr lang="en-GB" smtClean="0"/>
              <a:t>‹N›</a:t>
            </a:fld>
            <a:endParaRPr lang="en-GB"/>
          </a:p>
        </p:txBody>
      </p:sp>
    </p:spTree>
    <p:extLst>
      <p:ext uri="{BB962C8B-B14F-4D97-AF65-F5344CB8AC3E}">
        <p14:creationId xmlns:p14="http://schemas.microsoft.com/office/powerpoint/2010/main" val="4198155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5.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5.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17A62D41-F98A-4613-8623-9E8E7D35860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1027" name="Segnaposto testo 2">
            <a:extLst>
              <a:ext uri="{FF2B5EF4-FFF2-40B4-BE49-F238E27FC236}">
                <a16:creationId xmlns:a16="http://schemas.microsoft.com/office/drawing/2014/main" id="{8B085023-1994-409A-A88B-C2197FC20205}"/>
              </a:ext>
            </a:extLst>
          </p:cNvPr>
          <p:cNvSpPr>
            <a:spLocks noGrp="1"/>
          </p:cNvSpPr>
          <p:nvPr>
            <p:ph type="body" idx="1"/>
          </p:nvPr>
        </p:nvSpPr>
        <p:spPr bwMode="auto">
          <a:xfrm>
            <a:off x="594784" y="162877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 name="Segnaposto data 3">
            <a:extLst>
              <a:ext uri="{FF2B5EF4-FFF2-40B4-BE49-F238E27FC236}">
                <a16:creationId xmlns:a16="http://schemas.microsoft.com/office/drawing/2014/main" id="{36A5B80D-CB20-4737-9191-D5C522842AE1}"/>
              </a:ext>
            </a:extLst>
          </p:cNvPr>
          <p:cNvSpPr>
            <a:spLocks noGrp="1"/>
          </p:cNvSpPr>
          <p:nvPr>
            <p:ph type="dt" sz="half" idx="2"/>
          </p:nvPr>
        </p:nvSpPr>
        <p:spPr>
          <a:xfrm>
            <a:off x="719667" y="6237289"/>
            <a:ext cx="2844800" cy="365125"/>
          </a:xfrm>
          <a:prstGeom prst="rect">
            <a:avLst/>
          </a:prstGeom>
        </p:spPr>
        <p:txBody>
          <a:bodyPr vert="horz" lIns="91440" tIns="45720" rIns="91440" bIns="45720" rtlCol="0" anchor="ctr"/>
          <a:lstStyle>
            <a:lvl1pPr algn="l">
              <a:defRPr sz="1200">
                <a:solidFill>
                  <a:schemeClr val="bg1">
                    <a:lumMod val="95000"/>
                    <a:lumOff val="5000"/>
                  </a:schemeClr>
                </a:solidFill>
                <a:latin typeface="Bell MT" pitchFamily="18" charset="0"/>
                <a:cs typeface="+mn-cs"/>
              </a:defRPr>
            </a:lvl1pPr>
          </a:lstStyle>
          <a:p>
            <a:fld id="{C8735994-18F0-4112-B6B9-4330FC8575F4}" type="datetimeFigureOut">
              <a:rPr lang="en-GB" smtClean="0"/>
              <a:t>13/07/2020</a:t>
            </a:fld>
            <a:endParaRPr lang="en-GB"/>
          </a:p>
        </p:txBody>
      </p:sp>
      <p:sp>
        <p:nvSpPr>
          <p:cNvPr id="5" name="Segnaposto piè di pagina 4">
            <a:extLst>
              <a:ext uri="{FF2B5EF4-FFF2-40B4-BE49-F238E27FC236}">
                <a16:creationId xmlns:a16="http://schemas.microsoft.com/office/drawing/2014/main" id="{D5599DE9-94B3-42DB-A7D6-9CC07AC4DD90}"/>
              </a:ext>
            </a:extLst>
          </p:cNvPr>
          <p:cNvSpPr>
            <a:spLocks noGrp="1"/>
          </p:cNvSpPr>
          <p:nvPr>
            <p:ph type="ftr" sz="quarter" idx="3"/>
          </p:nvPr>
        </p:nvSpPr>
        <p:spPr>
          <a:xfrm>
            <a:off x="3888317" y="6237289"/>
            <a:ext cx="3860800" cy="365125"/>
          </a:xfrm>
          <a:prstGeom prst="rect">
            <a:avLst/>
          </a:prstGeom>
        </p:spPr>
        <p:txBody>
          <a:bodyPr vert="horz" lIns="91440" tIns="45720" rIns="91440" bIns="45720" rtlCol="0" anchor="ctr"/>
          <a:lstStyle>
            <a:lvl1pPr algn="ctr">
              <a:defRPr sz="1200">
                <a:solidFill>
                  <a:schemeClr val="bg1">
                    <a:lumMod val="95000"/>
                    <a:lumOff val="5000"/>
                  </a:schemeClr>
                </a:solidFill>
                <a:latin typeface="Bell MT" pitchFamily="18" charset="0"/>
                <a:cs typeface="+mn-cs"/>
              </a:defRPr>
            </a:lvl1pPr>
          </a:lstStyle>
          <a:p>
            <a:endParaRPr lang="en-GB"/>
          </a:p>
        </p:txBody>
      </p:sp>
      <p:sp>
        <p:nvSpPr>
          <p:cNvPr id="6" name="Segnaposto numero diapositiva 5">
            <a:extLst>
              <a:ext uri="{FF2B5EF4-FFF2-40B4-BE49-F238E27FC236}">
                <a16:creationId xmlns:a16="http://schemas.microsoft.com/office/drawing/2014/main" id="{1A989F34-2766-4828-A3D7-8C23254933B2}"/>
              </a:ext>
            </a:extLst>
          </p:cNvPr>
          <p:cNvSpPr>
            <a:spLocks noGrp="1"/>
          </p:cNvSpPr>
          <p:nvPr>
            <p:ph type="sldNum" sz="quarter" idx="4"/>
          </p:nvPr>
        </p:nvSpPr>
        <p:spPr>
          <a:xfrm>
            <a:off x="8015817" y="623728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Bell MT" panose="02020503060305020303" pitchFamily="18" charset="0"/>
              </a:defRPr>
            </a:lvl1pPr>
          </a:lstStyle>
          <a:p>
            <a:fld id="{647ED539-DACA-49AB-8D57-8B4BA3E644EB}" type="slidenum">
              <a:rPr lang="en-GB" smtClean="0"/>
              <a:t>‹N›</a:t>
            </a:fld>
            <a:endParaRPr lang="en-GB"/>
          </a:p>
        </p:txBody>
      </p:sp>
      <p:pic>
        <p:nvPicPr>
          <p:cNvPr id="1031" name="Picture 8">
            <a:extLst>
              <a:ext uri="{FF2B5EF4-FFF2-40B4-BE49-F238E27FC236}">
                <a16:creationId xmlns:a16="http://schemas.microsoft.com/office/drawing/2014/main" id="{2A4CEFEB-98C8-4CBF-8991-4E3170EEE87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991851" y="5445126"/>
            <a:ext cx="891116"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92212F05-3AC4-4BA1-8D1A-A2C035E1E6F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 y="5241926"/>
            <a:ext cx="3790951"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58383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Lst>
  <p:txStyles>
    <p:titleStyle>
      <a:lvl1pPr algn="ctr" rtl="0" eaLnBrk="1" fontAlgn="base" hangingPunct="1">
        <a:spcBef>
          <a:spcPct val="0"/>
        </a:spcBef>
        <a:spcAft>
          <a:spcPct val="0"/>
        </a:spcAft>
        <a:defRPr sz="4400" kern="1200">
          <a:solidFill>
            <a:srgbClr val="0D0D0D"/>
          </a:solidFill>
          <a:latin typeface="Bell MT" pitchFamily="18" charset="0"/>
          <a:ea typeface="+mj-ea"/>
          <a:cs typeface="+mj-cs"/>
        </a:defRPr>
      </a:lvl1pPr>
      <a:lvl2pPr algn="ctr" rtl="0" eaLnBrk="1" fontAlgn="base" hangingPunct="1">
        <a:spcBef>
          <a:spcPct val="0"/>
        </a:spcBef>
        <a:spcAft>
          <a:spcPct val="0"/>
        </a:spcAft>
        <a:defRPr sz="4400">
          <a:solidFill>
            <a:srgbClr val="0D0D0D"/>
          </a:solidFill>
          <a:latin typeface="Bell MT" pitchFamily="18" charset="0"/>
        </a:defRPr>
      </a:lvl2pPr>
      <a:lvl3pPr algn="ctr" rtl="0" eaLnBrk="1" fontAlgn="base" hangingPunct="1">
        <a:spcBef>
          <a:spcPct val="0"/>
        </a:spcBef>
        <a:spcAft>
          <a:spcPct val="0"/>
        </a:spcAft>
        <a:defRPr sz="4400">
          <a:solidFill>
            <a:srgbClr val="0D0D0D"/>
          </a:solidFill>
          <a:latin typeface="Bell MT" pitchFamily="18" charset="0"/>
        </a:defRPr>
      </a:lvl3pPr>
      <a:lvl4pPr algn="ctr" rtl="0" eaLnBrk="1" fontAlgn="base" hangingPunct="1">
        <a:spcBef>
          <a:spcPct val="0"/>
        </a:spcBef>
        <a:spcAft>
          <a:spcPct val="0"/>
        </a:spcAft>
        <a:defRPr sz="4400">
          <a:solidFill>
            <a:srgbClr val="0D0D0D"/>
          </a:solidFill>
          <a:latin typeface="Bell MT" pitchFamily="18" charset="0"/>
        </a:defRPr>
      </a:lvl4pPr>
      <a:lvl5pPr algn="ctr" rtl="0" eaLnBrk="1" fontAlgn="base" hangingPunct="1">
        <a:spcBef>
          <a:spcPct val="0"/>
        </a:spcBef>
        <a:spcAft>
          <a:spcPct val="0"/>
        </a:spcAft>
        <a:defRPr sz="4400">
          <a:solidFill>
            <a:srgbClr val="0D0D0D"/>
          </a:solidFill>
          <a:latin typeface="Bell MT"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rgbClr val="0D0D0D"/>
          </a:solidFill>
          <a:latin typeface="Bell MT" pitchFamily="18"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rgbClr val="0D0D0D"/>
          </a:solidFill>
          <a:latin typeface="Bell MT" pitchFamily="18"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rgbClr val="0D0D0D"/>
          </a:solidFill>
          <a:latin typeface="Bell MT" pitchFamily="18"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rgbClr val="0D0D0D"/>
          </a:solidFill>
          <a:latin typeface="Bell MT" pitchFamily="18"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rgbClr val="0D0D0D"/>
          </a:solidFill>
          <a:latin typeface="Bell MT"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Segnaposto titolo 1">
            <a:extLst>
              <a:ext uri="{FF2B5EF4-FFF2-40B4-BE49-F238E27FC236}">
                <a16:creationId xmlns:a16="http://schemas.microsoft.com/office/drawing/2014/main" id="{4C4CC756-7C20-49BC-AFA8-7CD6A0CCB44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2051" name="Segnaposto testo 2">
            <a:extLst>
              <a:ext uri="{FF2B5EF4-FFF2-40B4-BE49-F238E27FC236}">
                <a16:creationId xmlns:a16="http://schemas.microsoft.com/office/drawing/2014/main" id="{719E77F1-DFDD-4D2A-90DD-DE7341BC728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 name="Segnaposto data 3">
            <a:extLst>
              <a:ext uri="{FF2B5EF4-FFF2-40B4-BE49-F238E27FC236}">
                <a16:creationId xmlns:a16="http://schemas.microsoft.com/office/drawing/2014/main" id="{62E27D57-6543-4CA8-A116-69696EF0C1D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fld id="{970DD496-E37D-401A-BD4A-8E911357ED0B}"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0539D19E-582E-4E10-8D7C-718EE1198BB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951F03DA-D62D-4725-9A50-0CC6C4216FE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2480BE5-EF28-4308-8DD2-A4C4967DD05C}" type="slidenum">
              <a:rPr lang="it-IT" altLang="en-US"/>
              <a:pPr/>
              <a:t>‹N›</a:t>
            </a:fld>
            <a:endParaRPr lang="it-IT" altLang="en-US"/>
          </a:p>
        </p:txBody>
      </p:sp>
    </p:spTree>
    <p:extLst>
      <p:ext uri="{BB962C8B-B14F-4D97-AF65-F5344CB8AC3E}">
        <p14:creationId xmlns:p14="http://schemas.microsoft.com/office/powerpoint/2010/main" val="169974838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Segnaposto titolo 1">
            <a:extLst>
              <a:ext uri="{FF2B5EF4-FFF2-40B4-BE49-F238E27FC236}">
                <a16:creationId xmlns:a16="http://schemas.microsoft.com/office/drawing/2014/main" id="{927BD54D-55B2-4F30-A4F4-5BEE25D7F68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3075" name="Segnaposto testo 2">
            <a:extLst>
              <a:ext uri="{FF2B5EF4-FFF2-40B4-BE49-F238E27FC236}">
                <a16:creationId xmlns:a16="http://schemas.microsoft.com/office/drawing/2014/main" id="{69C78577-3E9F-4E76-A399-4C441E24271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 name="Segnaposto data 3">
            <a:extLst>
              <a:ext uri="{FF2B5EF4-FFF2-40B4-BE49-F238E27FC236}">
                <a16:creationId xmlns:a16="http://schemas.microsoft.com/office/drawing/2014/main" id="{0FC84215-4C02-40A3-8BBC-0F615996242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fld id="{5F7E20DF-A26C-46E6-AFE0-83DC9DD0F5DA}"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0CED01CF-0F27-48B9-A8E5-22CE8A323A9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B6A76D9F-8C80-4542-94C9-6AB0C75DAC8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D4735C7-0F50-4B3F-B68A-B9FB7D9FFB86}" type="slidenum">
              <a:rPr lang="it-IT" altLang="en-US"/>
              <a:pPr/>
              <a:t>‹N›</a:t>
            </a:fld>
            <a:endParaRPr lang="it-IT" altLang="en-US"/>
          </a:p>
        </p:txBody>
      </p:sp>
    </p:spTree>
    <p:extLst>
      <p:ext uri="{BB962C8B-B14F-4D97-AF65-F5344CB8AC3E}">
        <p14:creationId xmlns:p14="http://schemas.microsoft.com/office/powerpoint/2010/main" val="135838530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Segnaposto titolo 1">
            <a:extLst>
              <a:ext uri="{FF2B5EF4-FFF2-40B4-BE49-F238E27FC236}">
                <a16:creationId xmlns:a16="http://schemas.microsoft.com/office/drawing/2014/main" id="{073A9D20-FBDB-4315-AD4F-F5446B1AB79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4099" name="Segnaposto testo 2">
            <a:extLst>
              <a:ext uri="{FF2B5EF4-FFF2-40B4-BE49-F238E27FC236}">
                <a16:creationId xmlns:a16="http://schemas.microsoft.com/office/drawing/2014/main" id="{FA2512F7-A389-486B-83A3-5C6F496D3DE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 name="Segnaposto data 3">
            <a:extLst>
              <a:ext uri="{FF2B5EF4-FFF2-40B4-BE49-F238E27FC236}">
                <a16:creationId xmlns:a16="http://schemas.microsoft.com/office/drawing/2014/main" id="{163ACC6B-A3B3-4130-8ECC-998268CC1A4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fld id="{524741FF-E892-4371-8914-DD3A34150D74}" type="datetimeFigureOut">
              <a:rPr lang="it-IT"/>
              <a:pPr>
                <a:defRPr/>
              </a:pPr>
              <a:t>13/07/2020</a:t>
            </a:fld>
            <a:endParaRPr lang="it-IT"/>
          </a:p>
        </p:txBody>
      </p:sp>
      <p:sp>
        <p:nvSpPr>
          <p:cNvPr id="5" name="Segnaposto piè di pagina 4">
            <a:extLst>
              <a:ext uri="{FF2B5EF4-FFF2-40B4-BE49-F238E27FC236}">
                <a16:creationId xmlns:a16="http://schemas.microsoft.com/office/drawing/2014/main" id="{0ED4EEE6-8C0C-42BF-9B99-6CC13FF3E2A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it-IT"/>
          </a:p>
        </p:txBody>
      </p:sp>
      <p:sp>
        <p:nvSpPr>
          <p:cNvPr id="6" name="Segnaposto numero diapositiva 5">
            <a:extLst>
              <a:ext uri="{FF2B5EF4-FFF2-40B4-BE49-F238E27FC236}">
                <a16:creationId xmlns:a16="http://schemas.microsoft.com/office/drawing/2014/main" id="{AD9244B6-16C5-4E11-833C-4F59CF930CC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2DC345D-5D8A-4944-BA8A-836C81F809C2}" type="slidenum">
              <a:rPr lang="it-IT" altLang="en-US"/>
              <a:pPr/>
              <a:t>‹N›</a:t>
            </a:fld>
            <a:endParaRPr lang="it-IT" altLang="en-US"/>
          </a:p>
        </p:txBody>
      </p:sp>
    </p:spTree>
    <p:extLst>
      <p:ext uri="{BB962C8B-B14F-4D97-AF65-F5344CB8AC3E}">
        <p14:creationId xmlns:p14="http://schemas.microsoft.com/office/powerpoint/2010/main" val="16343541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527F3C6E-5486-4A23-9C4E-BBCDCF3D1939}"/>
              </a:ext>
            </a:extLst>
          </p:cNvPr>
          <p:cNvSpPr>
            <a:spLocks noGrp="1"/>
          </p:cNvSpPr>
          <p:nvPr>
            <p:ph type="subTitle" idx="1"/>
          </p:nvPr>
        </p:nvSpPr>
        <p:spPr/>
        <p:txBody>
          <a:bodyPr/>
          <a:lstStyle/>
          <a:p>
            <a:r>
              <a:rPr lang="en-GB" dirty="0">
                <a:solidFill>
                  <a:srgbClr val="C00000"/>
                </a:solidFill>
              </a:rPr>
              <a:t>Roberta Grandi – </a:t>
            </a:r>
            <a:r>
              <a:rPr lang="en-GB" dirty="0" err="1">
                <a:solidFill>
                  <a:srgbClr val="C00000"/>
                </a:solidFill>
              </a:rPr>
              <a:t>Università</a:t>
            </a:r>
            <a:r>
              <a:rPr lang="en-GB" dirty="0">
                <a:solidFill>
                  <a:srgbClr val="C00000"/>
                </a:solidFill>
              </a:rPr>
              <a:t> </a:t>
            </a:r>
            <a:r>
              <a:rPr lang="en-GB" dirty="0" err="1">
                <a:solidFill>
                  <a:srgbClr val="C00000"/>
                </a:solidFill>
              </a:rPr>
              <a:t>della</a:t>
            </a:r>
            <a:r>
              <a:rPr lang="en-GB" dirty="0">
                <a:solidFill>
                  <a:srgbClr val="C00000"/>
                </a:solidFill>
              </a:rPr>
              <a:t> Valle d’Aosta</a:t>
            </a:r>
          </a:p>
        </p:txBody>
      </p:sp>
      <p:sp>
        <p:nvSpPr>
          <p:cNvPr id="2" name="Titolo 1">
            <a:extLst>
              <a:ext uri="{FF2B5EF4-FFF2-40B4-BE49-F238E27FC236}">
                <a16:creationId xmlns:a16="http://schemas.microsoft.com/office/drawing/2014/main" id="{0EF5FDB9-9D4C-4EE2-9A68-4AEAF7A7F4BB}"/>
              </a:ext>
            </a:extLst>
          </p:cNvPr>
          <p:cNvSpPr>
            <a:spLocks noGrp="1"/>
          </p:cNvSpPr>
          <p:nvPr>
            <p:ph type="ctrTitle"/>
          </p:nvPr>
        </p:nvSpPr>
        <p:spPr/>
        <p:txBody>
          <a:bodyPr/>
          <a:lstStyle/>
          <a:p>
            <a:r>
              <a:rPr lang="en-GB" cap="none" dirty="0"/>
              <a:t>Jane Austen’s </a:t>
            </a:r>
            <a:br>
              <a:rPr lang="en-GB" cap="none" dirty="0"/>
            </a:br>
            <a:r>
              <a:rPr lang="en-GB" i="1" cap="none" dirty="0"/>
              <a:t>Sense &amp; Sensibility </a:t>
            </a:r>
          </a:p>
        </p:txBody>
      </p:sp>
    </p:spTree>
    <p:extLst>
      <p:ext uri="{BB962C8B-B14F-4D97-AF65-F5344CB8AC3E}">
        <p14:creationId xmlns:p14="http://schemas.microsoft.com/office/powerpoint/2010/main" val="116035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2EA6B1-60EE-455D-893D-68805F55F3AE}"/>
              </a:ext>
            </a:extLst>
          </p:cNvPr>
          <p:cNvSpPr>
            <a:spLocks noGrp="1"/>
          </p:cNvSpPr>
          <p:nvPr>
            <p:ph type="title"/>
          </p:nvPr>
        </p:nvSpPr>
        <p:spPr>
          <a:xfrm>
            <a:off x="1066800" y="297967"/>
            <a:ext cx="10058400" cy="612048"/>
          </a:xfrm>
        </p:spPr>
        <p:txBody>
          <a:bodyPr>
            <a:normAutofit/>
          </a:bodyPr>
          <a:lstStyle/>
          <a:p>
            <a:r>
              <a:rPr lang="en-GB" sz="3000" b="1" dirty="0"/>
              <a:t>Free indirect discourse </a:t>
            </a:r>
          </a:p>
        </p:txBody>
      </p:sp>
      <p:sp>
        <p:nvSpPr>
          <p:cNvPr id="3" name="Segnaposto contenuto 2">
            <a:extLst>
              <a:ext uri="{FF2B5EF4-FFF2-40B4-BE49-F238E27FC236}">
                <a16:creationId xmlns:a16="http://schemas.microsoft.com/office/drawing/2014/main" id="{C0A5E858-923D-43FC-87BD-C47BBBF9807C}"/>
              </a:ext>
            </a:extLst>
          </p:cNvPr>
          <p:cNvSpPr>
            <a:spLocks noGrp="1"/>
          </p:cNvSpPr>
          <p:nvPr>
            <p:ph idx="1"/>
          </p:nvPr>
        </p:nvSpPr>
        <p:spPr>
          <a:xfrm>
            <a:off x="170120" y="910015"/>
            <a:ext cx="6057960" cy="5650018"/>
          </a:xfrm>
        </p:spPr>
        <p:txBody>
          <a:bodyPr>
            <a:noAutofit/>
          </a:bodyPr>
          <a:lstStyle/>
          <a:p>
            <a:pPr marL="342900" indent="-342900">
              <a:buFont typeface="Arial" panose="020B0604020202020204" pitchFamily="34" charset="0"/>
              <a:buChar char="•"/>
            </a:pPr>
            <a:r>
              <a:rPr lang="en-GB" sz="2000" b="1" dirty="0"/>
              <a:t>Chap. 23</a:t>
            </a:r>
          </a:p>
          <a:p>
            <a:pPr marL="0" indent="0">
              <a:buNone/>
            </a:pPr>
            <a:r>
              <a:rPr lang="en-GB" sz="1900" dirty="0"/>
              <a:t>However small Elinor's general dependence on Lucy's veracity might be, it was impossible for her on serious reflection to suspect it in the present case, where no temptation could be answerable to the folly of inventing a falsehood of such a description. […]</a:t>
            </a:r>
          </a:p>
          <a:p>
            <a:pPr marL="0" indent="0">
              <a:buNone/>
            </a:pPr>
            <a:r>
              <a:rPr lang="en-GB" sz="1900" dirty="0"/>
              <a:t>Had Edward been intentionally deceiving her? Had he feigned a regard for her which he did not feel? Was his engagement to Lucy an engagement of the heart? No; whatever it might once have been, she could not believe it such at present. His affection was all her own. She could not be deceived in that. Her mother, sisters, Fanny, all had been conscious of his regard for her at Norland; it was not an illusion of her own vanity. He certainly loved her. What a softener of the heart was this persuasion! </a:t>
            </a:r>
          </a:p>
        </p:txBody>
      </p:sp>
      <p:sp>
        <p:nvSpPr>
          <p:cNvPr id="5" name="CasellaDiTesto 4">
            <a:extLst>
              <a:ext uri="{FF2B5EF4-FFF2-40B4-BE49-F238E27FC236}">
                <a16:creationId xmlns:a16="http://schemas.microsoft.com/office/drawing/2014/main" id="{716FEDE7-45BC-4FE3-A14D-2692D2638C53}"/>
              </a:ext>
            </a:extLst>
          </p:cNvPr>
          <p:cNvSpPr txBox="1"/>
          <p:nvPr/>
        </p:nvSpPr>
        <p:spPr>
          <a:xfrm>
            <a:off x="6228080" y="1233376"/>
            <a:ext cx="5709920" cy="5062924"/>
          </a:xfrm>
          <a:prstGeom prst="rect">
            <a:avLst/>
          </a:prstGeom>
          <a:noFill/>
        </p:spPr>
        <p:txBody>
          <a:bodyPr wrap="square" rtlCol="0">
            <a:spAutoFit/>
          </a:bodyPr>
          <a:lstStyle/>
          <a:p>
            <a:r>
              <a:rPr lang="en-GB" sz="1900" dirty="0"/>
              <a:t>How much could it not tempt her to forgive! He had been </a:t>
            </a:r>
            <a:r>
              <a:rPr lang="en-GB" sz="1900" dirty="0" err="1"/>
              <a:t>blamable</a:t>
            </a:r>
            <a:r>
              <a:rPr lang="en-GB" sz="1900" dirty="0"/>
              <a:t>, highly </a:t>
            </a:r>
            <a:r>
              <a:rPr lang="en-GB" sz="1900" dirty="0" err="1"/>
              <a:t>blamable</a:t>
            </a:r>
            <a:r>
              <a:rPr lang="en-GB" sz="1900" dirty="0"/>
              <a:t>, in remaining at Norland after he first felt her influence over him to be more than it ought to be. In that, he could not be defended; but if he had injured her, how much more had he injured himself; if her case were pitiable, his was hopeless. His imprudence had made her miserable for a while; but it seemed to have deprived himself of all chance of ever being otherwise. She might in time regain tranquillity; but HE, what had he to look forward to? Could he ever be tolerably happy with Lucy Steele; could he, were his affection for herself out of the question, with his integrity, his delicacy, and well-informed mind, be satisfied with a wife like her--illiterate, artful, and selfish?</a:t>
            </a:r>
          </a:p>
        </p:txBody>
      </p:sp>
    </p:spTree>
    <p:extLst>
      <p:ext uri="{BB962C8B-B14F-4D97-AF65-F5344CB8AC3E}">
        <p14:creationId xmlns:p14="http://schemas.microsoft.com/office/powerpoint/2010/main" val="1855623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2EA6B1-60EE-455D-893D-68805F55F3AE}"/>
              </a:ext>
            </a:extLst>
          </p:cNvPr>
          <p:cNvSpPr>
            <a:spLocks noGrp="1"/>
          </p:cNvSpPr>
          <p:nvPr>
            <p:ph type="title"/>
          </p:nvPr>
        </p:nvSpPr>
        <p:spPr>
          <a:xfrm>
            <a:off x="1066800" y="297967"/>
            <a:ext cx="10058400" cy="612048"/>
          </a:xfrm>
        </p:spPr>
        <p:txBody>
          <a:bodyPr>
            <a:normAutofit/>
          </a:bodyPr>
          <a:lstStyle/>
          <a:p>
            <a:r>
              <a:rPr lang="en-GB" sz="3000" b="1" dirty="0"/>
              <a:t>Direct speech - multiple focalization</a:t>
            </a:r>
          </a:p>
        </p:txBody>
      </p:sp>
      <p:sp>
        <p:nvSpPr>
          <p:cNvPr id="3" name="Segnaposto contenuto 2">
            <a:extLst>
              <a:ext uri="{FF2B5EF4-FFF2-40B4-BE49-F238E27FC236}">
                <a16:creationId xmlns:a16="http://schemas.microsoft.com/office/drawing/2014/main" id="{C0A5E858-923D-43FC-87BD-C47BBBF9807C}"/>
              </a:ext>
            </a:extLst>
          </p:cNvPr>
          <p:cNvSpPr>
            <a:spLocks noGrp="1"/>
          </p:cNvSpPr>
          <p:nvPr>
            <p:ph idx="1"/>
          </p:nvPr>
        </p:nvSpPr>
        <p:spPr>
          <a:xfrm>
            <a:off x="406400" y="910015"/>
            <a:ext cx="5496560" cy="5650018"/>
          </a:xfrm>
        </p:spPr>
        <p:txBody>
          <a:bodyPr>
            <a:noAutofit/>
          </a:bodyPr>
          <a:lstStyle/>
          <a:p>
            <a:pPr marL="342900" indent="-342900">
              <a:buFont typeface="Arial" panose="020B0604020202020204" pitchFamily="34" charset="0"/>
              <a:buChar char="•"/>
            </a:pPr>
            <a:r>
              <a:rPr lang="en-GB" sz="1900" b="1" dirty="0"/>
              <a:t>Chap. 40</a:t>
            </a:r>
          </a:p>
          <a:p>
            <a:pPr marL="0" indent="0">
              <a:buNone/>
            </a:pPr>
            <a:r>
              <a:rPr lang="en-GB" sz="1900" dirty="0"/>
              <a:t>"Well, Miss Dashwood," said Mrs. Jennings, sagaciously smiling, as soon as the gentleman had withdrawn, "I do not ask you what the Colonel has been saying to you; for though, upon my honour, I </a:t>
            </a:r>
            <a:r>
              <a:rPr lang="en-GB" sz="1900" i="1" dirty="0"/>
              <a:t>tried</a:t>
            </a:r>
            <a:r>
              <a:rPr lang="en-GB" sz="1900" dirty="0"/>
              <a:t> to keep out of hearing, I could not help catching enough to understand his business. And I assure you I never was better pleased in my life, and I wish you joy of it with all my heart."</a:t>
            </a:r>
          </a:p>
          <a:p>
            <a:pPr marL="0" indent="0">
              <a:buNone/>
            </a:pPr>
            <a:r>
              <a:rPr lang="en-GB" sz="1900" dirty="0"/>
              <a:t>"Thank you, ma'am," said Elinor. "It is a matter of great joy to me; and I feel the goodness of Colonel Brandon most sensibly. There are not many men who would act as he has done. Few people who have so compassionate a heart! I never was more astonished in my life."</a:t>
            </a:r>
          </a:p>
          <a:p>
            <a:pPr marL="0" indent="0">
              <a:buNone/>
            </a:pPr>
            <a:r>
              <a:rPr lang="en-GB" sz="1900" dirty="0"/>
              <a:t>"Lord! my dear, you are very modest.” […]</a:t>
            </a:r>
          </a:p>
        </p:txBody>
      </p:sp>
      <p:sp>
        <p:nvSpPr>
          <p:cNvPr id="5" name="CasellaDiTesto 4">
            <a:extLst>
              <a:ext uri="{FF2B5EF4-FFF2-40B4-BE49-F238E27FC236}">
                <a16:creationId xmlns:a16="http://schemas.microsoft.com/office/drawing/2014/main" id="{716FEDE7-45BC-4FE3-A14D-2692D2638C53}"/>
              </a:ext>
            </a:extLst>
          </p:cNvPr>
          <p:cNvSpPr txBox="1"/>
          <p:nvPr/>
        </p:nvSpPr>
        <p:spPr>
          <a:xfrm>
            <a:off x="5902960" y="1168697"/>
            <a:ext cx="5997000" cy="5355312"/>
          </a:xfrm>
          <a:prstGeom prst="rect">
            <a:avLst/>
          </a:prstGeom>
          <a:noFill/>
        </p:spPr>
        <p:txBody>
          <a:bodyPr wrap="square" rtlCol="0">
            <a:spAutoFit/>
          </a:bodyPr>
          <a:lstStyle/>
          <a:p>
            <a:r>
              <a:rPr lang="en-GB" sz="1900" dirty="0"/>
              <a:t>How she should begin--how she should express herself in her note to Edward, was now all her concern. The particular circumstances between them made a difficulty of that which to any other person would have been the easiest thing in the world; but she equally feared to say too much or too little, and sat deliberating over her paper, with the pen in her hand, till broken in on by the entrance of Edward himself.</a:t>
            </a:r>
          </a:p>
          <a:p>
            <a:endParaRPr lang="en-GB" sz="1900" dirty="0"/>
          </a:p>
          <a:p>
            <a:r>
              <a:rPr lang="en-GB" sz="1900" dirty="0"/>
              <a:t>[…] He too was much distressed; and they sat down together in a most promising state of embarrassment.--Whether he had asked her pardon for his intrusion on first coming into the room, he could not recollect; but determining to be on the safe side, he made his apology in form as soon as he could say any thing, after taking a chair.</a:t>
            </a:r>
          </a:p>
        </p:txBody>
      </p:sp>
    </p:spTree>
    <p:extLst>
      <p:ext uri="{BB962C8B-B14F-4D97-AF65-F5344CB8AC3E}">
        <p14:creationId xmlns:p14="http://schemas.microsoft.com/office/powerpoint/2010/main" val="317346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1CCF3-FB58-4D8A-9E0D-1272CCE30510}"/>
              </a:ext>
            </a:extLst>
          </p:cNvPr>
          <p:cNvSpPr>
            <a:spLocks noGrp="1"/>
          </p:cNvSpPr>
          <p:nvPr>
            <p:ph type="title"/>
          </p:nvPr>
        </p:nvSpPr>
        <p:spPr>
          <a:xfrm>
            <a:off x="616688" y="376780"/>
            <a:ext cx="11305954" cy="548253"/>
          </a:xfrm>
        </p:spPr>
        <p:txBody>
          <a:bodyPr>
            <a:normAutofit fontScale="90000"/>
          </a:bodyPr>
          <a:lstStyle/>
          <a:p>
            <a:r>
              <a:rPr lang="en-GB" sz="3000" dirty="0"/>
              <a:t>Chap 47 and 48 direct speech and free indirect discourse </a:t>
            </a:r>
          </a:p>
        </p:txBody>
      </p:sp>
      <p:sp>
        <p:nvSpPr>
          <p:cNvPr id="3" name="Segnaposto contenuto 2">
            <a:extLst>
              <a:ext uri="{FF2B5EF4-FFF2-40B4-BE49-F238E27FC236}">
                <a16:creationId xmlns:a16="http://schemas.microsoft.com/office/drawing/2014/main" id="{B2529251-1697-4D53-88A9-80F51B01E129}"/>
              </a:ext>
            </a:extLst>
          </p:cNvPr>
          <p:cNvSpPr>
            <a:spLocks noGrp="1"/>
          </p:cNvSpPr>
          <p:nvPr>
            <p:ph idx="1"/>
          </p:nvPr>
        </p:nvSpPr>
        <p:spPr>
          <a:xfrm>
            <a:off x="138223" y="1031358"/>
            <a:ext cx="12053777" cy="5826641"/>
          </a:xfrm>
          <a:solidFill>
            <a:schemeClr val="bg1"/>
          </a:solidFill>
        </p:spPr>
        <p:txBody>
          <a:bodyPr>
            <a:normAutofit fontScale="62500" lnSpcReduction="20000"/>
          </a:bodyPr>
          <a:lstStyle/>
          <a:p>
            <a:r>
              <a:rPr lang="en-GB" dirty="0"/>
              <a:t>Chap 47: The manservant Thomas</a:t>
            </a:r>
          </a:p>
          <a:p>
            <a:pPr marL="0" indent="0">
              <a:buNone/>
            </a:pPr>
            <a:r>
              <a:rPr lang="en-GB" dirty="0"/>
              <a:t>I see Mr. </a:t>
            </a:r>
            <a:r>
              <a:rPr lang="en-GB" dirty="0" err="1"/>
              <a:t>Ferrars</a:t>
            </a:r>
            <a:r>
              <a:rPr lang="en-GB" dirty="0"/>
              <a:t> myself, ma'am, this morning in Exeter, and his lady too, Miss Steele as was. They was stopping in a chaise at the door of the New London Inn, as I went there with a message from Sally at the Park to her brother, who is one of the post-boys. I happened to look up as I went by the chaise, and so I see directly it was the youngest Miss Steele; so I took off my hat, and she knew me and called to me, and inquired after you, ma'am, and the young ladies, especially Miss Marianne, and bid me I should give her compliments and Mr. </a:t>
            </a:r>
            <a:r>
              <a:rPr lang="en-GB" dirty="0" err="1"/>
              <a:t>Ferrars's</a:t>
            </a:r>
            <a:r>
              <a:rPr lang="en-GB" dirty="0"/>
              <a:t>, their best compliments and service, and how sorry they was they had not time to come on and see you, but they was in a great hurry to go forwards, for they was going further down for a little while, but </a:t>
            </a:r>
            <a:r>
              <a:rPr lang="en-GB" dirty="0" err="1"/>
              <a:t>howsever</a:t>
            </a:r>
            <a:r>
              <a:rPr lang="en-GB" dirty="0"/>
              <a:t>, when they come back, they'd make sure to come and see you.“</a:t>
            </a:r>
          </a:p>
          <a:p>
            <a:r>
              <a:rPr lang="en-GB" dirty="0"/>
              <a:t>Chap 48</a:t>
            </a:r>
          </a:p>
          <a:p>
            <a:pPr marL="0" indent="0">
              <a:buNone/>
            </a:pPr>
            <a:r>
              <a:rPr lang="en-GB" dirty="0"/>
              <a:t>Elinor flattered herself that some one of their connections in London would write to them to announce the event, and give farther particulars,—but day after day passed off, and brought no letter, no tidings. Though uncertain that any one were to blame, she found fault with every absent friend. They were all thoughtless or indolent. […] Colonel Brandon must have some information to give. Scarcely had she so determined it, when the figure of a man on horseback drew her eyes to the window. He </a:t>
            </a:r>
            <a:r>
              <a:rPr lang="en-GB" dirty="0" err="1"/>
              <a:t>stopt</a:t>
            </a:r>
            <a:r>
              <a:rPr lang="en-GB" dirty="0"/>
              <a:t> at their gate. It was a gentleman, it was Colonel Brandon himself. Now she could hear more; and she trembled in expectation of it. But—it was NOT Colonel Brandon—neither his air—nor his height. Were it possible, she must say it must be Edward. She looked again. He had just dismounted;—she could not be mistaken,—it WAS Edward. She moved away and sat down. "He comes from Mr. Pratt's purposely to see us. I WILL be calm; I WILL be mistress of myself."</a:t>
            </a:r>
          </a:p>
          <a:p>
            <a:endParaRPr lang="en-GB" dirty="0"/>
          </a:p>
        </p:txBody>
      </p:sp>
    </p:spTree>
    <p:extLst>
      <p:ext uri="{BB962C8B-B14F-4D97-AF65-F5344CB8AC3E}">
        <p14:creationId xmlns:p14="http://schemas.microsoft.com/office/powerpoint/2010/main" val="2218214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5F9493-6391-41D3-961A-351BDC177370}"/>
              </a:ext>
            </a:extLst>
          </p:cNvPr>
          <p:cNvSpPr>
            <a:spLocks noGrp="1"/>
          </p:cNvSpPr>
          <p:nvPr>
            <p:ph type="title"/>
          </p:nvPr>
        </p:nvSpPr>
        <p:spPr>
          <a:xfrm>
            <a:off x="1066800" y="434340"/>
            <a:ext cx="10058400" cy="777240"/>
          </a:xfrm>
        </p:spPr>
        <p:txBody>
          <a:bodyPr>
            <a:normAutofit/>
          </a:bodyPr>
          <a:lstStyle/>
          <a:p>
            <a:r>
              <a:rPr lang="en-GB" sz="3000" b="1" dirty="0"/>
              <a:t>Multiple focalization through the letters: chapter 49</a:t>
            </a:r>
          </a:p>
        </p:txBody>
      </p:sp>
      <p:sp>
        <p:nvSpPr>
          <p:cNvPr id="3" name="Segnaposto contenuto 2">
            <a:extLst>
              <a:ext uri="{FF2B5EF4-FFF2-40B4-BE49-F238E27FC236}">
                <a16:creationId xmlns:a16="http://schemas.microsoft.com/office/drawing/2014/main" id="{A27A5E76-BFB0-48C6-9213-8EA1458C1273}"/>
              </a:ext>
            </a:extLst>
          </p:cNvPr>
          <p:cNvSpPr>
            <a:spLocks noGrp="1"/>
          </p:cNvSpPr>
          <p:nvPr>
            <p:ph idx="1"/>
          </p:nvPr>
        </p:nvSpPr>
        <p:spPr>
          <a:xfrm>
            <a:off x="1066800" y="1341120"/>
            <a:ext cx="10678160" cy="4693920"/>
          </a:xfrm>
          <a:solidFill>
            <a:schemeClr val="bg1"/>
          </a:solidFill>
        </p:spPr>
        <p:txBody>
          <a:bodyPr>
            <a:normAutofit fontScale="70000" lnSpcReduction="20000"/>
          </a:bodyPr>
          <a:lstStyle/>
          <a:p>
            <a:pPr marL="0" indent="0">
              <a:buNone/>
            </a:pPr>
            <a:r>
              <a:rPr lang="en-GB" dirty="0"/>
              <a:t>Lucy: </a:t>
            </a:r>
          </a:p>
          <a:p>
            <a:pPr marL="0" indent="0">
              <a:buNone/>
            </a:pPr>
            <a:r>
              <a:rPr lang="en-GB" dirty="0"/>
              <a:t>“Being very sure I have long lost your affections, I have thought myself at liberty to bestow my own on another, and have no doubt of being as happy with him as I once used to think I might be with you; but I scorn to accept a hand while the heart was another's. Sincerely wish you happy in your choice, and it shall not be my fault if we are not always good friends, as our near relationship now makes proper. I can safely say I owe you no ill-will, and am sure you will be too generous to do us any ill offices. Your brother has gained my affections entirely, and as we could not live without one another, we are just returned from the altar, and are now on our way to Dawlish for a few weeks, which place your dear brother has great curiosity to see, but thought I would first trouble you with these few lines, and shall always remain,</a:t>
            </a:r>
          </a:p>
          <a:p>
            <a:pPr marL="0" indent="0">
              <a:buNone/>
            </a:pPr>
            <a:r>
              <a:rPr lang="en-GB" dirty="0"/>
              <a:t>"Your sincere well-wisher, friend, and sister,</a:t>
            </a:r>
          </a:p>
          <a:p>
            <a:pPr marL="0" indent="0">
              <a:buNone/>
            </a:pPr>
            <a:r>
              <a:rPr lang="en-GB" dirty="0"/>
              <a:t>"LUCY FERRARS.</a:t>
            </a:r>
          </a:p>
          <a:p>
            <a:pPr marL="0" indent="0">
              <a:buNone/>
            </a:pPr>
            <a:r>
              <a:rPr lang="en-GB" dirty="0"/>
              <a:t>"I have burnt all your letters, and will return your picture the first opportunity. Please to destroy my scrawls--but the ring with my hair you are very welcome to keep."</a:t>
            </a:r>
          </a:p>
          <a:p>
            <a:endParaRPr lang="en-GB" dirty="0"/>
          </a:p>
        </p:txBody>
      </p:sp>
    </p:spTree>
    <p:extLst>
      <p:ext uri="{BB962C8B-B14F-4D97-AF65-F5344CB8AC3E}">
        <p14:creationId xmlns:p14="http://schemas.microsoft.com/office/powerpoint/2010/main" val="1958343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5F9493-6391-41D3-961A-351BDC177370}"/>
              </a:ext>
            </a:extLst>
          </p:cNvPr>
          <p:cNvSpPr>
            <a:spLocks noGrp="1"/>
          </p:cNvSpPr>
          <p:nvPr>
            <p:ph type="title"/>
          </p:nvPr>
        </p:nvSpPr>
        <p:spPr>
          <a:xfrm>
            <a:off x="944880" y="182880"/>
            <a:ext cx="10058400" cy="777240"/>
          </a:xfrm>
        </p:spPr>
        <p:txBody>
          <a:bodyPr>
            <a:normAutofit/>
          </a:bodyPr>
          <a:lstStyle/>
          <a:p>
            <a:r>
              <a:rPr lang="en-GB" sz="3000" b="1" dirty="0"/>
              <a:t>Multiple focalization through the letters: chapter 49</a:t>
            </a:r>
          </a:p>
        </p:txBody>
      </p:sp>
      <p:sp>
        <p:nvSpPr>
          <p:cNvPr id="3" name="Segnaposto contenuto 2">
            <a:extLst>
              <a:ext uri="{FF2B5EF4-FFF2-40B4-BE49-F238E27FC236}">
                <a16:creationId xmlns:a16="http://schemas.microsoft.com/office/drawing/2014/main" id="{A27A5E76-BFB0-48C6-9213-8EA1458C1273}"/>
              </a:ext>
            </a:extLst>
          </p:cNvPr>
          <p:cNvSpPr>
            <a:spLocks noGrp="1"/>
          </p:cNvSpPr>
          <p:nvPr>
            <p:ph idx="1"/>
          </p:nvPr>
        </p:nvSpPr>
        <p:spPr>
          <a:xfrm>
            <a:off x="304800" y="960120"/>
            <a:ext cx="11440160" cy="5572760"/>
          </a:xfrm>
          <a:solidFill>
            <a:schemeClr val="bg1"/>
          </a:solidFill>
        </p:spPr>
        <p:txBody>
          <a:bodyPr>
            <a:normAutofit fontScale="70000" lnSpcReduction="20000"/>
          </a:bodyPr>
          <a:lstStyle/>
          <a:p>
            <a:r>
              <a:rPr lang="en-GB" dirty="0"/>
              <a:t>Mrs Jennings</a:t>
            </a:r>
          </a:p>
          <a:p>
            <a:pPr marL="0" indent="0">
              <a:buNone/>
            </a:pPr>
            <a:r>
              <a:rPr lang="en-GB" dirty="0"/>
              <a:t>I do think," she continued, "nothing was ever carried on so sly; for it was but two days before Lucy called and sat a couple of hours with me. Not a soul suspected anything of the matter, not even Nancy, who, poor soul! came crying to me the day after, in a great fright for fear of Mrs. </a:t>
            </a:r>
            <a:r>
              <a:rPr lang="en-GB" dirty="0" err="1"/>
              <a:t>Ferrars</a:t>
            </a:r>
            <a:r>
              <a:rPr lang="en-GB" dirty="0"/>
              <a:t>, as well as not knowing how to get to Plymouth; for Lucy it seems borrowed all her money before she went off to be married, on purpose we suppose to make a show with, and poor Nancy had not seven shillings in the world;--so I was very glad to give her five guineas to take her down to Exeter, where she thinks of staying three or four weeks with Mrs. Burgess, in hopes, as I tell her, to fall in with the Doctor again. And I must say that Lucy's crossness not to take them along with them in the chaise is worse than all. Poor Mr. Edward! I cannot get him out of my head, but you must send for him to Barton, and Miss Marianne must try to comfort him.“</a:t>
            </a:r>
          </a:p>
          <a:p>
            <a:r>
              <a:rPr lang="en-GB" dirty="0"/>
              <a:t>Mr. Dashwood</a:t>
            </a:r>
          </a:p>
          <a:p>
            <a:pPr marL="0" indent="0">
              <a:buNone/>
            </a:pPr>
            <a:r>
              <a:rPr lang="en-GB" dirty="0"/>
              <a:t>"Mrs. </a:t>
            </a:r>
            <a:r>
              <a:rPr lang="en-GB" dirty="0" err="1"/>
              <a:t>Ferrars</a:t>
            </a:r>
            <a:r>
              <a:rPr lang="en-GB" dirty="0"/>
              <a:t> has never yet mentioned Edward's name, which does not surprise us; but, to our great astonishment, not a line has been received from him on the occasion. Perhaps, however, he is kept silent by his fear of offending, and I shall, therefore, give him a hint, by a line to Oxford, that his sister and I both think a letter of proper submission from him, addressed perhaps to Fanny, and by her shewn to her mother, might not be taken amiss; for we all know the tenderness of Mrs. </a:t>
            </a:r>
            <a:r>
              <a:rPr lang="en-GB" dirty="0" err="1"/>
              <a:t>Ferrars's</a:t>
            </a:r>
            <a:r>
              <a:rPr lang="en-GB" dirty="0"/>
              <a:t> heart, and that she wishes for nothing so much as to be on good terms with her children."</a:t>
            </a:r>
          </a:p>
        </p:txBody>
      </p:sp>
    </p:spTree>
    <p:extLst>
      <p:ext uri="{BB962C8B-B14F-4D97-AF65-F5344CB8AC3E}">
        <p14:creationId xmlns:p14="http://schemas.microsoft.com/office/powerpoint/2010/main" val="104410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D7599E-D79C-45B8-AF7C-8CA5D7ECC192}"/>
              </a:ext>
            </a:extLst>
          </p:cNvPr>
          <p:cNvSpPr>
            <a:spLocks noGrp="1"/>
          </p:cNvSpPr>
          <p:nvPr>
            <p:ph type="title"/>
          </p:nvPr>
        </p:nvSpPr>
        <p:spPr>
          <a:xfrm>
            <a:off x="741680" y="327634"/>
            <a:ext cx="10058400" cy="403886"/>
          </a:xfrm>
        </p:spPr>
        <p:txBody>
          <a:bodyPr>
            <a:normAutofit fontScale="90000"/>
          </a:bodyPr>
          <a:lstStyle/>
          <a:p>
            <a:r>
              <a:rPr lang="en-GB" sz="3000" dirty="0"/>
              <a:t>Chap 29</a:t>
            </a:r>
          </a:p>
        </p:txBody>
      </p:sp>
      <p:sp>
        <p:nvSpPr>
          <p:cNvPr id="3" name="Segnaposto contenuto 2">
            <a:extLst>
              <a:ext uri="{FF2B5EF4-FFF2-40B4-BE49-F238E27FC236}">
                <a16:creationId xmlns:a16="http://schemas.microsoft.com/office/drawing/2014/main" id="{375DB563-2B4C-48F8-BA35-D1348B465DC8}"/>
              </a:ext>
            </a:extLst>
          </p:cNvPr>
          <p:cNvSpPr>
            <a:spLocks noGrp="1"/>
          </p:cNvSpPr>
          <p:nvPr>
            <p:ph idx="1"/>
          </p:nvPr>
        </p:nvSpPr>
        <p:spPr>
          <a:xfrm>
            <a:off x="1300480" y="812800"/>
            <a:ext cx="9865360" cy="5717566"/>
          </a:xfrm>
          <a:solidFill>
            <a:schemeClr val="bg1"/>
          </a:solidFill>
        </p:spPr>
        <p:txBody>
          <a:bodyPr>
            <a:normAutofit/>
          </a:bodyPr>
          <a:lstStyle/>
          <a:p>
            <a:r>
              <a:rPr lang="en-GB" sz="1900" dirty="0"/>
              <a:t>Marianne:</a:t>
            </a:r>
          </a:p>
          <a:p>
            <a:pPr marL="0" indent="0">
              <a:buNone/>
            </a:pPr>
            <a:r>
              <a:rPr lang="en-GB" sz="1900" dirty="0"/>
              <a:t>"What am I to imagine, Willoughby, by your behaviour last night? Again I demand an explanation of it. I was prepared to meet you with the pleasure which our separation naturally produced, with the familiarity which our intimacy at Barton appeared to me to justify. I was repulsed indeed! I have passed a wretched night in endeavouring to excuse a conduct which can scarcely be called less than insulting; but though I have not yet been able to form any reasonable apology for your behaviour, I am perfectly ready to hear your justification of it. You have perhaps been misinformed, or purposely deceived, in something concerning me, which may have lowered me in your opinion. Tell me what it is, explain the grounds on which you acted, and I shall be satisfied, in being able to satisfy you. It would grieve me indeed to be obliged to think ill of you; but if I am to do it, if I am to learn that you are not what we have hitherto believed you, that your regard for us all was insincere, that your behaviour to me was intended only to deceive, let it be told as soon as possible. My feelings are at present in a state of dreadful indecision; I wish to acquit you, but certainty on either side will be ease to what I now suffer. If your sentiments are no longer what they were, you will return my notes, and the lock of my hair which is in your possession.”</a:t>
            </a:r>
          </a:p>
        </p:txBody>
      </p:sp>
    </p:spTree>
    <p:extLst>
      <p:ext uri="{BB962C8B-B14F-4D97-AF65-F5344CB8AC3E}">
        <p14:creationId xmlns:p14="http://schemas.microsoft.com/office/powerpoint/2010/main" val="2355318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D7599E-D79C-45B8-AF7C-8CA5D7ECC192}"/>
              </a:ext>
            </a:extLst>
          </p:cNvPr>
          <p:cNvSpPr>
            <a:spLocks noGrp="1"/>
          </p:cNvSpPr>
          <p:nvPr>
            <p:ph type="title"/>
          </p:nvPr>
        </p:nvSpPr>
        <p:spPr>
          <a:xfrm>
            <a:off x="741680" y="327634"/>
            <a:ext cx="10058400" cy="403886"/>
          </a:xfrm>
        </p:spPr>
        <p:txBody>
          <a:bodyPr>
            <a:normAutofit fontScale="90000"/>
          </a:bodyPr>
          <a:lstStyle/>
          <a:p>
            <a:r>
              <a:rPr lang="en-GB" sz="3000" dirty="0"/>
              <a:t>Chap 29</a:t>
            </a:r>
          </a:p>
        </p:txBody>
      </p:sp>
      <p:sp>
        <p:nvSpPr>
          <p:cNvPr id="3" name="Segnaposto contenuto 2">
            <a:extLst>
              <a:ext uri="{FF2B5EF4-FFF2-40B4-BE49-F238E27FC236}">
                <a16:creationId xmlns:a16="http://schemas.microsoft.com/office/drawing/2014/main" id="{375DB563-2B4C-48F8-BA35-D1348B465DC8}"/>
              </a:ext>
            </a:extLst>
          </p:cNvPr>
          <p:cNvSpPr>
            <a:spLocks noGrp="1"/>
          </p:cNvSpPr>
          <p:nvPr>
            <p:ph idx="1"/>
          </p:nvPr>
        </p:nvSpPr>
        <p:spPr>
          <a:xfrm>
            <a:off x="579120" y="812800"/>
            <a:ext cx="11176000" cy="5717566"/>
          </a:xfrm>
          <a:solidFill>
            <a:schemeClr val="bg1"/>
          </a:solidFill>
        </p:spPr>
        <p:txBody>
          <a:bodyPr>
            <a:normAutofit fontScale="62500" lnSpcReduction="20000"/>
          </a:bodyPr>
          <a:lstStyle/>
          <a:p>
            <a:pPr marL="0" indent="0">
              <a:buNone/>
            </a:pPr>
            <a:r>
              <a:rPr lang="en-GB" dirty="0"/>
              <a:t>"MY DEAR MADAM,</a:t>
            </a:r>
          </a:p>
          <a:p>
            <a:pPr marL="0" indent="0">
              <a:buNone/>
            </a:pPr>
            <a:r>
              <a:rPr lang="en-GB" dirty="0"/>
              <a:t>"I have just had the honour of receiving your letter, for which I beg to return my sincere acknowledgments. I am much concerned to find there was anything in my behaviour last night that did not meet your approbation; and though I am quite at a loss to discover in what point I could be so unfortunate as to offend you, I entreat your forgiveness of what I can assure you to have been perfectly unintentional. I shall never reflect on my former acquaintance with your family in Devonshire without the most grateful pleasure, and flatter myself it will not be broken by any mistake or misapprehension of my actions. My esteem for your whole family is very sincere; but if I have been so unfortunate as to give rise to a belief of more than I felt, or meant to express, I shall reproach myself for not having been more guarded in my professions of that esteem. That I should ever have meant more you will allow to be impossible, when you understand that my affections have been long engaged elsewhere, and it will not be many weeks, I believe, before this engagement is fulfilled. It is with great regret that I obey your commands in returning the letters with which I have been honoured from you, and the lock of hair, which you so obligingly bestowed on me.</a:t>
            </a:r>
          </a:p>
          <a:p>
            <a:pPr marL="0" indent="0">
              <a:buNone/>
            </a:pPr>
            <a:r>
              <a:rPr lang="en-GB" dirty="0"/>
              <a:t>"I am, dear Madam,</a:t>
            </a:r>
            <a:br>
              <a:rPr lang="en-GB" dirty="0"/>
            </a:br>
            <a:r>
              <a:rPr lang="en-GB" dirty="0"/>
              <a:t>"Your most obedient</a:t>
            </a:r>
            <a:br>
              <a:rPr lang="en-GB" dirty="0"/>
            </a:br>
            <a:r>
              <a:rPr lang="en-GB" dirty="0"/>
              <a:t>"humble servant,</a:t>
            </a:r>
          </a:p>
          <a:p>
            <a:pPr marL="0" indent="0">
              <a:buNone/>
            </a:pPr>
            <a:r>
              <a:rPr lang="en-GB" dirty="0"/>
              <a:t>"JOHN WILLOUGHBY.“</a:t>
            </a:r>
          </a:p>
          <a:p>
            <a:r>
              <a:rPr lang="en-GB" dirty="0"/>
              <a:t>Willoughby??</a:t>
            </a:r>
          </a:p>
        </p:txBody>
      </p:sp>
    </p:spTree>
    <p:extLst>
      <p:ext uri="{BB962C8B-B14F-4D97-AF65-F5344CB8AC3E}">
        <p14:creationId xmlns:p14="http://schemas.microsoft.com/office/powerpoint/2010/main" val="140335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700598-2399-412E-9886-23A746B7AD22}"/>
              </a:ext>
            </a:extLst>
          </p:cNvPr>
          <p:cNvSpPr>
            <a:spLocks noGrp="1"/>
          </p:cNvSpPr>
          <p:nvPr>
            <p:ph type="title"/>
          </p:nvPr>
        </p:nvSpPr>
        <p:spPr>
          <a:xfrm>
            <a:off x="3844616" y="881210"/>
            <a:ext cx="7417925" cy="1517035"/>
          </a:xfrm>
        </p:spPr>
        <p:txBody>
          <a:bodyPr>
            <a:normAutofit/>
          </a:bodyPr>
          <a:lstStyle/>
          <a:p>
            <a:r>
              <a:rPr lang="en-US" sz="2800" b="1" dirty="0">
                <a:solidFill>
                  <a:schemeClr val="tx1">
                    <a:lumMod val="75000"/>
                    <a:lumOff val="25000"/>
                  </a:schemeClr>
                </a:solidFill>
              </a:rPr>
              <a:t>Gerard Genette,</a:t>
            </a:r>
            <a:r>
              <a:rPr lang="en-US" sz="2800" b="1" i="1" dirty="0">
                <a:solidFill>
                  <a:schemeClr val="tx1">
                    <a:lumMod val="75000"/>
                    <a:lumOff val="25000"/>
                  </a:schemeClr>
                </a:solidFill>
              </a:rPr>
              <a:t> Narrative Discourse: An Essay in Method </a:t>
            </a:r>
            <a:r>
              <a:rPr lang="en-US" sz="2800" i="1" dirty="0">
                <a:solidFill>
                  <a:schemeClr val="tx1">
                    <a:lumMod val="75000"/>
                    <a:lumOff val="25000"/>
                  </a:schemeClr>
                </a:solidFill>
              </a:rPr>
              <a:t>(</a:t>
            </a:r>
            <a:r>
              <a:rPr lang="en-US" sz="2800" i="1" dirty="0" err="1">
                <a:solidFill>
                  <a:schemeClr val="tx1">
                    <a:lumMod val="75000"/>
                    <a:lumOff val="25000"/>
                  </a:schemeClr>
                </a:solidFill>
              </a:rPr>
              <a:t>Discours</a:t>
            </a:r>
            <a:r>
              <a:rPr lang="en-US" sz="2800" i="1" dirty="0">
                <a:solidFill>
                  <a:schemeClr val="tx1">
                    <a:lumMod val="75000"/>
                    <a:lumOff val="25000"/>
                  </a:schemeClr>
                </a:solidFill>
              </a:rPr>
              <a:t> du </a:t>
            </a:r>
            <a:r>
              <a:rPr lang="en-US" sz="2800" i="1" dirty="0" err="1">
                <a:solidFill>
                  <a:schemeClr val="tx1">
                    <a:lumMod val="75000"/>
                    <a:lumOff val="25000"/>
                  </a:schemeClr>
                </a:solidFill>
              </a:rPr>
              <a:t>récit</a:t>
            </a:r>
            <a:r>
              <a:rPr lang="en-US" sz="2800" i="1" dirty="0">
                <a:solidFill>
                  <a:schemeClr val="tx1">
                    <a:lumMod val="75000"/>
                    <a:lumOff val="25000"/>
                  </a:schemeClr>
                </a:solidFill>
              </a:rPr>
              <a:t>)</a:t>
            </a:r>
            <a:r>
              <a:rPr lang="en-US" sz="2800" dirty="0">
                <a:solidFill>
                  <a:schemeClr val="tx1">
                    <a:lumMod val="75000"/>
                    <a:lumOff val="25000"/>
                  </a:schemeClr>
                </a:solidFill>
              </a:rPr>
              <a:t>, 1972</a:t>
            </a:r>
            <a:endParaRPr lang="en-GB" sz="2800" dirty="0">
              <a:solidFill>
                <a:schemeClr val="tx1">
                  <a:lumMod val="75000"/>
                  <a:lumOff val="25000"/>
                </a:schemeClr>
              </a:solidFill>
            </a:endParaRPr>
          </a:p>
        </p:txBody>
      </p:sp>
      <p:sp>
        <p:nvSpPr>
          <p:cNvPr id="3" name="Segnaposto contenuto 2">
            <a:extLst>
              <a:ext uri="{FF2B5EF4-FFF2-40B4-BE49-F238E27FC236}">
                <a16:creationId xmlns:a16="http://schemas.microsoft.com/office/drawing/2014/main" id="{D6D3789C-A9D4-4868-A5A5-A8AB052FE5FC}"/>
              </a:ext>
            </a:extLst>
          </p:cNvPr>
          <p:cNvSpPr>
            <a:spLocks noGrp="1"/>
          </p:cNvSpPr>
          <p:nvPr>
            <p:ph idx="1"/>
          </p:nvPr>
        </p:nvSpPr>
        <p:spPr>
          <a:xfrm>
            <a:off x="3844616" y="2626840"/>
            <a:ext cx="7245103" cy="3131777"/>
          </a:xfrm>
        </p:spPr>
        <p:txBody>
          <a:bodyPr>
            <a:normAutofit/>
          </a:bodyPr>
          <a:lstStyle/>
          <a:p>
            <a:pPr marL="0" indent="0">
              <a:buNone/>
            </a:pPr>
            <a:r>
              <a:rPr lang="en-GB" b="1" dirty="0">
                <a:solidFill>
                  <a:schemeClr val="tx1">
                    <a:lumMod val="75000"/>
                    <a:lumOff val="25000"/>
                  </a:schemeClr>
                </a:solidFill>
              </a:rPr>
              <a:t>Order</a:t>
            </a:r>
          </a:p>
          <a:p>
            <a:pPr marL="0" indent="0">
              <a:buNone/>
            </a:pPr>
            <a:endParaRPr lang="en-GB" b="1" dirty="0">
              <a:solidFill>
                <a:schemeClr val="tx1">
                  <a:lumMod val="75000"/>
                  <a:lumOff val="25000"/>
                </a:schemeClr>
              </a:solidFill>
            </a:endParaRPr>
          </a:p>
          <a:p>
            <a:r>
              <a:rPr lang="en-GB" sz="2400" dirty="0">
                <a:solidFill>
                  <a:schemeClr val="tx1">
                    <a:lumMod val="75000"/>
                    <a:lumOff val="25000"/>
                  </a:schemeClr>
                </a:solidFill>
              </a:rPr>
              <a:t>Story / Discourse: story time / narrative time</a:t>
            </a:r>
          </a:p>
          <a:p>
            <a:r>
              <a:rPr lang="en-GB" sz="2400" dirty="0" err="1">
                <a:solidFill>
                  <a:schemeClr val="tx1">
                    <a:lumMod val="75000"/>
                    <a:lumOff val="25000"/>
                  </a:schemeClr>
                </a:solidFill>
              </a:rPr>
              <a:t>Anachrony</a:t>
            </a:r>
            <a:r>
              <a:rPr lang="en-GB" sz="2400" dirty="0">
                <a:solidFill>
                  <a:schemeClr val="tx1">
                    <a:lumMod val="75000"/>
                    <a:lumOff val="25000"/>
                  </a:schemeClr>
                </a:solidFill>
              </a:rPr>
              <a:t> </a:t>
            </a:r>
          </a:p>
          <a:p>
            <a:r>
              <a:rPr lang="en-GB" sz="2400" dirty="0" err="1">
                <a:solidFill>
                  <a:schemeClr val="tx1">
                    <a:lumMod val="75000"/>
                    <a:lumOff val="25000"/>
                  </a:schemeClr>
                </a:solidFill>
              </a:rPr>
              <a:t>Analepsis</a:t>
            </a:r>
            <a:r>
              <a:rPr lang="en-GB" sz="2400" dirty="0">
                <a:solidFill>
                  <a:schemeClr val="tx1">
                    <a:lumMod val="75000"/>
                    <a:lumOff val="25000"/>
                  </a:schemeClr>
                </a:solidFill>
              </a:rPr>
              <a:t> or flashback</a:t>
            </a:r>
          </a:p>
          <a:p>
            <a:r>
              <a:rPr lang="en-GB" sz="2400" dirty="0">
                <a:solidFill>
                  <a:schemeClr val="tx1">
                    <a:lumMod val="75000"/>
                    <a:lumOff val="25000"/>
                  </a:schemeClr>
                </a:solidFill>
              </a:rPr>
              <a:t>Prolepsis o flashforward</a:t>
            </a:r>
          </a:p>
          <a:p>
            <a:endParaRPr lang="en-GB" dirty="0">
              <a:solidFill>
                <a:schemeClr val="tx1">
                  <a:lumMod val="75000"/>
                  <a:lumOff val="25000"/>
                </a:schemeClr>
              </a:solidFill>
            </a:endParaRPr>
          </a:p>
          <a:p>
            <a:endParaRPr lang="en-GB" dirty="0">
              <a:solidFill>
                <a:schemeClr val="tx1">
                  <a:lumMod val="75000"/>
                  <a:lumOff val="25000"/>
                </a:schemeClr>
              </a:solidFill>
            </a:endParaRPr>
          </a:p>
        </p:txBody>
      </p:sp>
    </p:spTree>
    <p:extLst>
      <p:ext uri="{BB962C8B-B14F-4D97-AF65-F5344CB8AC3E}">
        <p14:creationId xmlns:p14="http://schemas.microsoft.com/office/powerpoint/2010/main" val="100919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2B8E038A-3C78-450C-8998-DD648187FA6E}"/>
              </a:ext>
            </a:extLst>
          </p:cNvPr>
          <p:cNvSpPr>
            <a:spLocks noGrp="1"/>
          </p:cNvSpPr>
          <p:nvPr>
            <p:ph type="title"/>
          </p:nvPr>
        </p:nvSpPr>
        <p:spPr>
          <a:xfrm>
            <a:off x="609600" y="274638"/>
            <a:ext cx="10972800" cy="558482"/>
          </a:xfrm>
        </p:spPr>
        <p:txBody>
          <a:bodyPr vert="horz" wrap="square" lIns="91440" tIns="45720" rIns="91440" bIns="45720" rtlCol="0" anchor="ctr">
            <a:normAutofit fontScale="90000"/>
          </a:bodyPr>
          <a:lstStyle/>
          <a:p>
            <a:r>
              <a:rPr lang="en-US" altLang="en-US" cap="none" spc="0" dirty="0"/>
              <a:t>The plot (or discourse)</a:t>
            </a:r>
          </a:p>
        </p:txBody>
      </p:sp>
      <p:sp>
        <p:nvSpPr>
          <p:cNvPr id="3" name="Sottotitolo 2">
            <a:extLst>
              <a:ext uri="{FF2B5EF4-FFF2-40B4-BE49-F238E27FC236}">
                <a16:creationId xmlns:a16="http://schemas.microsoft.com/office/drawing/2014/main" id="{8C3AB033-4550-4067-92B3-1F8B0CE5A298}"/>
              </a:ext>
            </a:extLst>
          </p:cNvPr>
          <p:cNvSpPr>
            <a:spLocks noGrp="1"/>
          </p:cNvSpPr>
          <p:nvPr>
            <p:ph idx="1"/>
          </p:nvPr>
        </p:nvSpPr>
        <p:spPr>
          <a:xfrm>
            <a:off x="609600" y="1158241"/>
            <a:ext cx="10972800" cy="4967924"/>
          </a:xfrm>
        </p:spPr>
        <p:txBody>
          <a:bodyPr vert="horz" wrap="square" lIns="91440" tIns="45720" rIns="91440" bIns="45720" rtlCol="0" anchor="t">
            <a:noAutofit/>
          </a:bodyPr>
          <a:lstStyle/>
          <a:p>
            <a:pPr indent="-182880">
              <a:lnSpc>
                <a:spcPct val="90000"/>
              </a:lnSpc>
              <a:spcAft>
                <a:spcPts val="600"/>
              </a:spcAft>
              <a:buFont typeface="Garamond" pitchFamily="18" charset="0"/>
              <a:buChar char="◦"/>
            </a:pPr>
            <a:r>
              <a:rPr lang="en-US" altLang="en-US" sz="1800" b="1" dirty="0"/>
              <a:t>Norland Park </a:t>
            </a:r>
            <a:r>
              <a:rPr lang="en-US" altLang="en-US" sz="1800" dirty="0"/>
              <a:t>(Chap. 1-5), death of the father, arrival of new owners, Edward’s arrival, family departure. </a:t>
            </a:r>
            <a:r>
              <a:rPr lang="en-US" altLang="en-US" sz="1800" i="1" dirty="0"/>
              <a:t>The beginning of the main love plot: Elinor and Edward. </a:t>
            </a:r>
            <a:endParaRPr lang="en-US" altLang="en-US" sz="1800" dirty="0"/>
          </a:p>
          <a:p>
            <a:pPr indent="-182880">
              <a:lnSpc>
                <a:spcPct val="90000"/>
              </a:lnSpc>
              <a:spcAft>
                <a:spcPts val="600"/>
              </a:spcAft>
              <a:buFont typeface="Garamond" pitchFamily="18" charset="0"/>
              <a:buChar char="◦"/>
            </a:pPr>
            <a:r>
              <a:rPr lang="en-US" altLang="en-US" sz="1800" b="1" dirty="0"/>
              <a:t>Barton Cottage</a:t>
            </a:r>
            <a:r>
              <a:rPr lang="en-US" altLang="en-US" sz="1800" dirty="0"/>
              <a:t> (Chap. 6-15 ): arrival, meeting with Colonel Brandon, Marianne and Willoughby, Colonel Brandon leaves after receiving a letter, Willoughby’s sudden departure. </a:t>
            </a:r>
            <a:r>
              <a:rPr lang="en-US" altLang="en-US" sz="1800" i="1" dirty="0"/>
              <a:t>The setting of the secondary love plot: Marianne and Willoughby. </a:t>
            </a:r>
            <a:endParaRPr lang="en-US" altLang="en-US" sz="1800" dirty="0"/>
          </a:p>
          <a:p>
            <a:pPr indent="-182880">
              <a:lnSpc>
                <a:spcPct val="90000"/>
              </a:lnSpc>
              <a:spcAft>
                <a:spcPts val="600"/>
              </a:spcAft>
              <a:buFont typeface="Garamond" pitchFamily="18" charset="0"/>
              <a:buChar char="◦"/>
            </a:pPr>
            <a:r>
              <a:rPr lang="en-US" altLang="en-US" sz="1800" b="1" dirty="0"/>
              <a:t>Barton Cottage </a:t>
            </a:r>
            <a:r>
              <a:rPr lang="en-US" altLang="en-US" sz="1800" dirty="0"/>
              <a:t>(Chap 16-25 ) Edward’s visit, after Edward’s departure, arrival of </a:t>
            </a:r>
            <a:r>
              <a:rPr lang="en-US" altLang="en-US" sz="1800" dirty="0" err="1"/>
              <a:t>Mrs</a:t>
            </a:r>
            <a:r>
              <a:rPr lang="en-US" altLang="en-US" sz="1800" dirty="0"/>
              <a:t> </a:t>
            </a:r>
            <a:r>
              <a:rPr lang="en-US" altLang="en-US" sz="1800" dirty="0" err="1"/>
              <a:t>Jenning’s</a:t>
            </a:r>
            <a:r>
              <a:rPr lang="en-US" altLang="en-US" sz="1800" dirty="0"/>
              <a:t> other daughter, Charlotte, with husband Mr Palmer and then two miss Steeles; Lucy’s revelation of her secret engagement with Edward, invitation to London.  </a:t>
            </a:r>
            <a:r>
              <a:rPr lang="en-US" altLang="en-US" sz="1800" i="1" dirty="0"/>
              <a:t>Evolution of main love plot</a:t>
            </a:r>
            <a:r>
              <a:rPr lang="en-US" altLang="en-US" sz="1800" dirty="0"/>
              <a:t>. </a:t>
            </a:r>
          </a:p>
          <a:p>
            <a:pPr indent="-182880">
              <a:lnSpc>
                <a:spcPct val="90000"/>
              </a:lnSpc>
              <a:spcAft>
                <a:spcPts val="600"/>
              </a:spcAft>
              <a:buFont typeface="Garamond" pitchFamily="18" charset="0"/>
              <a:buChar char="◦"/>
            </a:pPr>
            <a:r>
              <a:rPr lang="en-US" altLang="en-US" sz="1800" b="1" dirty="0"/>
              <a:t>London </a:t>
            </a:r>
            <a:r>
              <a:rPr lang="en-US" altLang="en-US" sz="1800" dirty="0"/>
              <a:t>(Chap. 26-41 ) Absence of Willoughby, ball and meeting between Marianne and Willoughby, Willoughby’s letter, Brandon’s account of Willoughby’s misdeeds with Eliza Williams, arrival of the miss Steeles, dinner at Mr John Dashwood’s . Lucy meets </a:t>
            </a:r>
            <a:r>
              <a:rPr lang="en-US" altLang="en-US" sz="1800" dirty="0" err="1"/>
              <a:t>Mrs</a:t>
            </a:r>
            <a:r>
              <a:rPr lang="en-US" altLang="en-US" sz="1800" dirty="0"/>
              <a:t> </a:t>
            </a:r>
            <a:r>
              <a:rPr lang="en-US" altLang="en-US" sz="1800" dirty="0" err="1"/>
              <a:t>Ferrars</a:t>
            </a:r>
            <a:r>
              <a:rPr lang="en-US" altLang="en-US" sz="1800" dirty="0"/>
              <a:t>. Fanny invites the miss Steeles. Revelation of the secret engagement and Edward disinherited. Brandon’s offer of a rectory. </a:t>
            </a:r>
            <a:r>
              <a:rPr lang="en-US" altLang="en-US" sz="1800" i="1" dirty="0"/>
              <a:t>Development of both main and secondary love plots. </a:t>
            </a:r>
          </a:p>
          <a:p>
            <a:pPr indent="-182880">
              <a:lnSpc>
                <a:spcPct val="90000"/>
              </a:lnSpc>
              <a:spcAft>
                <a:spcPts val="600"/>
              </a:spcAft>
              <a:buFont typeface="Garamond" pitchFamily="18" charset="0"/>
              <a:buChar char="◦"/>
            </a:pPr>
            <a:r>
              <a:rPr lang="en-US" altLang="en-US" sz="1800" b="1" dirty="0"/>
              <a:t>Cleveland </a:t>
            </a:r>
            <a:r>
              <a:rPr lang="en-US" altLang="en-US" sz="1800" dirty="0"/>
              <a:t>(Chap. 42-45): Marianne’s illness, Mr Willoughby’s visit, return of Brandon with their mother. </a:t>
            </a:r>
          </a:p>
          <a:p>
            <a:pPr indent="-182880">
              <a:lnSpc>
                <a:spcPct val="90000"/>
              </a:lnSpc>
              <a:spcAft>
                <a:spcPts val="600"/>
              </a:spcAft>
              <a:buFont typeface="Garamond" pitchFamily="18" charset="0"/>
              <a:buChar char="◦"/>
            </a:pPr>
            <a:r>
              <a:rPr lang="en-US" altLang="en-US" sz="1800" b="1" dirty="0"/>
              <a:t>Barton Cottage </a:t>
            </a:r>
            <a:r>
              <a:rPr lang="en-US" altLang="en-US" sz="1800" dirty="0"/>
              <a:t>(46-end) Marianne’s recovery, news of Mr. </a:t>
            </a:r>
            <a:r>
              <a:rPr lang="en-US" altLang="en-US" sz="1800" dirty="0" err="1"/>
              <a:t>Ferrars’s</a:t>
            </a:r>
            <a:r>
              <a:rPr lang="en-US" altLang="en-US" sz="1800" dirty="0"/>
              <a:t> marriage with Lucy, arrival of Edward, revelation and proposal (not described). Reconciliation with </a:t>
            </a:r>
            <a:r>
              <a:rPr lang="en-US" altLang="en-US" sz="1800" dirty="0" err="1"/>
              <a:t>Mrs</a:t>
            </a:r>
            <a:r>
              <a:rPr lang="en-US" altLang="en-US" sz="1800" dirty="0"/>
              <a:t> </a:t>
            </a:r>
            <a:r>
              <a:rPr lang="en-US" altLang="en-US" sz="1800" dirty="0" err="1"/>
              <a:t>Ferrars</a:t>
            </a:r>
            <a:r>
              <a:rPr lang="en-US" altLang="en-US" sz="1800" dirty="0"/>
              <a:t>, Edward and Elinor get married, so do Brandon and Marianne. </a:t>
            </a:r>
          </a:p>
        </p:txBody>
      </p:sp>
    </p:spTree>
    <p:extLst>
      <p:ext uri="{BB962C8B-B14F-4D97-AF65-F5344CB8AC3E}">
        <p14:creationId xmlns:p14="http://schemas.microsoft.com/office/powerpoint/2010/main" val="362681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6D51B5-0761-4B84-87CD-8460255DEE56}"/>
              </a:ext>
            </a:extLst>
          </p:cNvPr>
          <p:cNvSpPr>
            <a:spLocks noGrp="1"/>
          </p:cNvSpPr>
          <p:nvPr>
            <p:ph type="title"/>
          </p:nvPr>
        </p:nvSpPr>
        <p:spPr/>
        <p:txBody>
          <a:bodyPr vert="horz" wrap="square" lIns="91440" tIns="45720" rIns="91440" bIns="45720" rtlCol="0" anchor="ctr">
            <a:normAutofit/>
          </a:bodyPr>
          <a:lstStyle/>
          <a:p>
            <a:r>
              <a:rPr lang="en-US" b="1" cap="none" spc="0"/>
              <a:t>Diegetic function of letters</a:t>
            </a:r>
          </a:p>
        </p:txBody>
      </p:sp>
      <p:sp>
        <p:nvSpPr>
          <p:cNvPr id="3" name="Segnaposto contenuto 2">
            <a:extLst>
              <a:ext uri="{FF2B5EF4-FFF2-40B4-BE49-F238E27FC236}">
                <a16:creationId xmlns:a16="http://schemas.microsoft.com/office/drawing/2014/main" id="{4922A9F1-0A5E-4082-AADA-947509D670F9}"/>
              </a:ext>
            </a:extLst>
          </p:cNvPr>
          <p:cNvSpPr>
            <a:spLocks noGrp="1"/>
          </p:cNvSpPr>
          <p:nvPr>
            <p:ph sz="half" idx="1"/>
          </p:nvPr>
        </p:nvSpPr>
        <p:spPr>
          <a:xfrm>
            <a:off x="528320" y="1188719"/>
            <a:ext cx="8676640" cy="4937444"/>
          </a:xfrm>
        </p:spPr>
        <p:txBody>
          <a:bodyPr vert="horz" wrap="square" lIns="91440" tIns="45720" rIns="91440" bIns="45720" rtlCol="0" anchor="t">
            <a:noAutofit/>
          </a:bodyPr>
          <a:lstStyle/>
          <a:p>
            <a:pPr indent="-182880">
              <a:lnSpc>
                <a:spcPct val="90000"/>
              </a:lnSpc>
              <a:spcAft>
                <a:spcPts val="600"/>
              </a:spcAft>
              <a:buFont typeface="Garamond" pitchFamily="18" charset="0"/>
              <a:buChar char="◦"/>
            </a:pPr>
            <a:r>
              <a:rPr lang="en-US" sz="2000" dirty="0"/>
              <a:t>Chap 4: In this state of her spirits, a letter was delivered to her from the post, which contained a proposal particularly well timed. It was the offer of a small house, on very easy terms, belonging to a relation of her own, a gentleman of consequence and property in Devonshire. The letter was from this gentleman himself, and written in the true spirit of friendly accommodation.</a:t>
            </a:r>
          </a:p>
          <a:p>
            <a:pPr indent="-182880">
              <a:lnSpc>
                <a:spcPct val="90000"/>
              </a:lnSpc>
              <a:spcAft>
                <a:spcPts val="600"/>
              </a:spcAft>
              <a:buFont typeface="Garamond" pitchFamily="18" charset="0"/>
              <a:buChar char="◦"/>
            </a:pPr>
            <a:r>
              <a:rPr lang="en-US" sz="2000" dirty="0"/>
              <a:t>Chap 13: Their intended excursion to Whitwell turned out very different from what Elinor had expected. She was prepared to be wet through, fatigued, and frightened; but the event was still more unfortunate, for they did not go at all. […] While they were at breakfast the letters were brought in. Among the rest there was one for Colonel Brandon;—he took it, looked at the direction, changed </a:t>
            </a:r>
            <a:r>
              <a:rPr lang="en-US" sz="2000" dirty="0" err="1"/>
              <a:t>colour</a:t>
            </a:r>
            <a:r>
              <a:rPr lang="en-US" sz="2000" dirty="0"/>
              <a:t>, and immediately left the room.</a:t>
            </a:r>
          </a:p>
          <a:p>
            <a:pPr indent="-182880">
              <a:lnSpc>
                <a:spcPct val="90000"/>
              </a:lnSpc>
              <a:spcAft>
                <a:spcPts val="600"/>
              </a:spcAft>
              <a:buFont typeface="Garamond" pitchFamily="18" charset="0"/>
              <a:buChar char="◦"/>
            </a:pPr>
            <a:r>
              <a:rPr lang="en-US" sz="2000" dirty="0"/>
              <a:t>Chap 27, 29 &amp; 44: Marianne and Willoughby’s letters</a:t>
            </a:r>
          </a:p>
          <a:p>
            <a:pPr indent="-182880">
              <a:lnSpc>
                <a:spcPct val="90000"/>
              </a:lnSpc>
              <a:spcAft>
                <a:spcPts val="600"/>
              </a:spcAft>
              <a:buFont typeface="Garamond" pitchFamily="18" charset="0"/>
              <a:buChar char="◦"/>
            </a:pPr>
            <a:r>
              <a:rPr lang="en-US" sz="2000" dirty="0"/>
              <a:t> Chap 32 letter to </a:t>
            </a:r>
            <a:r>
              <a:rPr lang="en-US" sz="2000" dirty="0" err="1"/>
              <a:t>Mrs</a:t>
            </a:r>
            <a:r>
              <a:rPr lang="en-US" sz="2000" dirty="0"/>
              <a:t> Dashwood saying that Mr Dashwood will be in London</a:t>
            </a:r>
          </a:p>
          <a:p>
            <a:pPr indent="-182880">
              <a:lnSpc>
                <a:spcPct val="90000"/>
              </a:lnSpc>
              <a:spcAft>
                <a:spcPts val="600"/>
              </a:spcAft>
              <a:buFont typeface="Garamond" pitchFamily="18" charset="0"/>
              <a:buChar char="◦"/>
            </a:pPr>
            <a:r>
              <a:rPr lang="en-US" sz="2000" dirty="0"/>
              <a:t>Chap 49 Lucy’s letter to Edward</a:t>
            </a:r>
          </a:p>
        </p:txBody>
      </p:sp>
      <p:sp>
        <p:nvSpPr>
          <p:cNvPr id="4" name="CasellaDiTesto 3">
            <a:extLst>
              <a:ext uri="{FF2B5EF4-FFF2-40B4-BE49-F238E27FC236}">
                <a16:creationId xmlns:a16="http://schemas.microsoft.com/office/drawing/2014/main" id="{5A4B2183-D35F-40DC-9FE2-9EFC84BF6B7A}"/>
              </a:ext>
            </a:extLst>
          </p:cNvPr>
          <p:cNvSpPr txBox="1"/>
          <p:nvPr/>
        </p:nvSpPr>
        <p:spPr bwMode="auto">
          <a:xfrm>
            <a:off x="9337040" y="1600200"/>
            <a:ext cx="2560320" cy="4525963"/>
          </a:xfrm>
          <a:prstGeom prst="rect">
            <a:avLst/>
          </a:prstGeom>
          <a:noFill/>
          <a:ln>
            <a:noFill/>
          </a:ln>
        </p:spPr>
        <p:txBody>
          <a:bodyPr wrap="square" rtlCol="0" anchor="t">
            <a:normAutofit/>
          </a:bodyPr>
          <a:lstStyle/>
          <a:p>
            <a:pPr>
              <a:spcAft>
                <a:spcPts val="600"/>
              </a:spcAft>
            </a:pPr>
            <a:r>
              <a:rPr lang="en-GB" sz="2000" b="1" dirty="0">
                <a:highlight>
                  <a:srgbClr val="FFFF00"/>
                </a:highlight>
              </a:rPr>
              <a:t>Question: It has been said that </a:t>
            </a:r>
            <a:r>
              <a:rPr lang="en-GB" sz="2000" b="1" i="1" dirty="0">
                <a:highlight>
                  <a:srgbClr val="FFFF00"/>
                </a:highlight>
              </a:rPr>
              <a:t>Sense and Sensibility </a:t>
            </a:r>
            <a:r>
              <a:rPr lang="en-GB" sz="2000" b="1" dirty="0">
                <a:highlight>
                  <a:srgbClr val="FFFF00"/>
                </a:highlight>
              </a:rPr>
              <a:t>is full of secrets. Identify a few of the secrets and discuss the role they play. </a:t>
            </a:r>
          </a:p>
        </p:txBody>
      </p:sp>
    </p:spTree>
    <p:extLst>
      <p:ext uri="{BB962C8B-B14F-4D97-AF65-F5344CB8AC3E}">
        <p14:creationId xmlns:p14="http://schemas.microsoft.com/office/powerpoint/2010/main" val="152230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0E7DD9-92A2-41F4-B6DE-368545F99E28}"/>
              </a:ext>
            </a:extLst>
          </p:cNvPr>
          <p:cNvSpPr>
            <a:spLocks noGrp="1"/>
          </p:cNvSpPr>
          <p:nvPr>
            <p:ph type="title"/>
          </p:nvPr>
        </p:nvSpPr>
        <p:spPr>
          <a:xfrm>
            <a:off x="711507" y="271604"/>
            <a:ext cx="6736291" cy="760905"/>
          </a:xfrm>
        </p:spPr>
        <p:txBody>
          <a:bodyPr>
            <a:normAutofit/>
          </a:bodyPr>
          <a:lstStyle/>
          <a:p>
            <a:r>
              <a:rPr lang="en-GB" sz="4000" b="1" dirty="0"/>
              <a:t>Jane Austen’s biography</a:t>
            </a:r>
          </a:p>
        </p:txBody>
      </p:sp>
      <p:sp>
        <p:nvSpPr>
          <p:cNvPr id="3" name="Segnaposto contenuto 2">
            <a:extLst>
              <a:ext uri="{FF2B5EF4-FFF2-40B4-BE49-F238E27FC236}">
                <a16:creationId xmlns:a16="http://schemas.microsoft.com/office/drawing/2014/main" id="{40A3DFDF-6A77-429A-9795-AB28E7A9BEC5}"/>
              </a:ext>
            </a:extLst>
          </p:cNvPr>
          <p:cNvSpPr>
            <a:spLocks noGrp="1"/>
          </p:cNvSpPr>
          <p:nvPr>
            <p:ph idx="1"/>
          </p:nvPr>
        </p:nvSpPr>
        <p:spPr>
          <a:xfrm>
            <a:off x="382773" y="1066369"/>
            <a:ext cx="7133616" cy="5408859"/>
          </a:xfrm>
        </p:spPr>
        <p:txBody>
          <a:bodyPr>
            <a:noAutofit/>
          </a:bodyPr>
          <a:lstStyle/>
          <a:p>
            <a:pPr>
              <a:lnSpc>
                <a:spcPct val="90000"/>
              </a:lnSpc>
            </a:pPr>
            <a:r>
              <a:rPr lang="en-US" sz="2400" dirty="0"/>
              <a:t>Born on 16</a:t>
            </a:r>
            <a:r>
              <a:rPr lang="en-US" sz="2400" baseline="30000" dirty="0"/>
              <a:t>th</a:t>
            </a:r>
            <a:r>
              <a:rPr lang="en-US" sz="2400" dirty="0"/>
              <a:t> December 1775, in </a:t>
            </a:r>
            <a:r>
              <a:rPr lang="en-US" sz="2400" dirty="0" err="1"/>
              <a:t>Steventon</a:t>
            </a:r>
            <a:r>
              <a:rPr lang="en-US" sz="2400" dirty="0"/>
              <a:t>, Hampshire</a:t>
            </a:r>
          </a:p>
          <a:p>
            <a:pPr>
              <a:lnSpc>
                <a:spcPct val="90000"/>
              </a:lnSpc>
            </a:pPr>
            <a:r>
              <a:rPr lang="en-US" sz="2400" dirty="0"/>
              <a:t>He</a:t>
            </a:r>
            <a:r>
              <a:rPr lang="it-IT" sz="2400" dirty="0"/>
              <a:t>r </a:t>
            </a:r>
            <a:r>
              <a:rPr lang="it-IT" sz="2400" dirty="0" err="1"/>
              <a:t>father</a:t>
            </a:r>
            <a:r>
              <a:rPr lang="it-IT" sz="2400" dirty="0"/>
              <a:t>: the </a:t>
            </a:r>
            <a:r>
              <a:rPr lang="it-IT" sz="2400" dirty="0" err="1"/>
              <a:t>Reverend</a:t>
            </a:r>
            <a:r>
              <a:rPr lang="it-IT" sz="2400" dirty="0"/>
              <a:t> George Austen – a clergyman and </a:t>
            </a:r>
            <a:r>
              <a:rPr lang="it-IT" sz="2400" dirty="0" err="1"/>
              <a:t>teacher</a:t>
            </a:r>
            <a:r>
              <a:rPr lang="it-IT" sz="2400" dirty="0"/>
              <a:t> of a </a:t>
            </a:r>
            <a:r>
              <a:rPr lang="it-IT" sz="2400" dirty="0" err="1"/>
              <a:t>boarding</a:t>
            </a:r>
            <a:r>
              <a:rPr lang="it-IT" sz="2400" dirty="0"/>
              <a:t> school for boys</a:t>
            </a:r>
          </a:p>
          <a:p>
            <a:pPr>
              <a:lnSpc>
                <a:spcPct val="90000"/>
              </a:lnSpc>
            </a:pPr>
            <a:r>
              <a:rPr lang="it-IT" sz="2400" dirty="0"/>
              <a:t>8 </a:t>
            </a:r>
            <a:r>
              <a:rPr lang="it-IT" sz="2400" dirty="0" err="1"/>
              <a:t>children</a:t>
            </a:r>
            <a:r>
              <a:rPr lang="it-IT" sz="2400" dirty="0"/>
              <a:t> (6 boys, 2 girls) </a:t>
            </a:r>
          </a:p>
          <a:p>
            <a:pPr>
              <a:lnSpc>
                <a:spcPct val="90000"/>
              </a:lnSpc>
            </a:pPr>
            <a:r>
              <a:rPr lang="it-IT" sz="2400" dirty="0" err="1"/>
              <a:t>When</a:t>
            </a:r>
            <a:r>
              <a:rPr lang="it-IT" sz="2400" dirty="0"/>
              <a:t> Jane </a:t>
            </a:r>
            <a:r>
              <a:rPr lang="it-IT" sz="2400" dirty="0" err="1"/>
              <a:t>died</a:t>
            </a:r>
            <a:r>
              <a:rPr lang="it-IT" sz="2400" dirty="0"/>
              <a:t>, </a:t>
            </a:r>
            <a:r>
              <a:rPr lang="it-IT" sz="2400" dirty="0" err="1"/>
              <a:t>her</a:t>
            </a:r>
            <a:r>
              <a:rPr lang="it-IT" sz="2400" dirty="0"/>
              <a:t> </a:t>
            </a:r>
            <a:r>
              <a:rPr lang="it-IT" sz="2400" dirty="0" err="1"/>
              <a:t>elder</a:t>
            </a:r>
            <a:r>
              <a:rPr lang="it-IT" sz="2400" dirty="0"/>
              <a:t> </a:t>
            </a:r>
            <a:r>
              <a:rPr lang="it-IT" sz="2400" dirty="0" err="1"/>
              <a:t>sister</a:t>
            </a:r>
            <a:r>
              <a:rPr lang="it-IT" sz="2400" dirty="0"/>
              <a:t>, Cassandra, </a:t>
            </a:r>
            <a:r>
              <a:rPr lang="it-IT" sz="2400" dirty="0" err="1"/>
              <a:t>burned</a:t>
            </a:r>
            <a:r>
              <a:rPr lang="it-IT" sz="2400" dirty="0"/>
              <a:t> </a:t>
            </a:r>
            <a:r>
              <a:rPr lang="it-IT" sz="2400" dirty="0" err="1"/>
              <a:t>most</a:t>
            </a:r>
            <a:r>
              <a:rPr lang="it-IT" sz="2400" dirty="0"/>
              <a:t> of </a:t>
            </a:r>
            <a:r>
              <a:rPr lang="it-IT" sz="2400" dirty="0" err="1"/>
              <a:t>their</a:t>
            </a:r>
            <a:r>
              <a:rPr lang="it-IT" sz="2400" dirty="0"/>
              <a:t> </a:t>
            </a:r>
            <a:r>
              <a:rPr lang="it-IT" sz="2400" dirty="0" err="1"/>
              <a:t>correspondence</a:t>
            </a:r>
            <a:endParaRPr lang="it-IT" sz="2400" dirty="0"/>
          </a:p>
          <a:p>
            <a:pPr>
              <a:lnSpc>
                <a:spcPct val="90000"/>
              </a:lnSpc>
            </a:pPr>
            <a:r>
              <a:rPr lang="it-IT" sz="2400" b="1" dirty="0" err="1"/>
              <a:t>Education</a:t>
            </a:r>
            <a:endParaRPr lang="it-IT" sz="2400" b="1" dirty="0"/>
          </a:p>
          <a:p>
            <a:pPr lvl="1">
              <a:lnSpc>
                <a:spcPct val="90000"/>
              </a:lnSpc>
            </a:pPr>
            <a:r>
              <a:rPr lang="it-IT" sz="2200" dirty="0" err="1"/>
              <a:t>When</a:t>
            </a:r>
            <a:r>
              <a:rPr lang="it-IT" sz="2200" dirty="0"/>
              <a:t> </a:t>
            </a:r>
            <a:r>
              <a:rPr lang="it-IT" sz="2200" dirty="0" err="1"/>
              <a:t>she</a:t>
            </a:r>
            <a:r>
              <a:rPr lang="it-IT" sz="2200" dirty="0"/>
              <a:t> </a:t>
            </a:r>
            <a:r>
              <a:rPr lang="it-IT" sz="2200" dirty="0" err="1"/>
              <a:t>was</a:t>
            </a:r>
            <a:r>
              <a:rPr lang="it-IT" sz="2200" dirty="0"/>
              <a:t> 7 </a:t>
            </a:r>
            <a:r>
              <a:rPr lang="it-IT" sz="2200" dirty="0" err="1"/>
              <a:t>she</a:t>
            </a:r>
            <a:r>
              <a:rPr lang="it-IT" sz="2200" dirty="0"/>
              <a:t> </a:t>
            </a:r>
            <a:r>
              <a:rPr lang="it-IT" sz="2200" dirty="0" err="1"/>
              <a:t>was</a:t>
            </a:r>
            <a:r>
              <a:rPr lang="it-IT" sz="2200" dirty="0"/>
              <a:t> </a:t>
            </a:r>
            <a:r>
              <a:rPr lang="it-IT" sz="2200" dirty="0" err="1"/>
              <a:t>sent</a:t>
            </a:r>
            <a:r>
              <a:rPr lang="it-IT" sz="2200" dirty="0"/>
              <a:t> with Cassandra to a </a:t>
            </a:r>
            <a:r>
              <a:rPr lang="it-IT" sz="2200" dirty="0" err="1"/>
              <a:t>boarding</a:t>
            </a:r>
            <a:r>
              <a:rPr lang="it-IT" sz="2200" dirty="0"/>
              <a:t> school in Oxford </a:t>
            </a:r>
            <a:r>
              <a:rPr lang="it-IT" sz="2200" dirty="0" err="1"/>
              <a:t>but</a:t>
            </a:r>
            <a:r>
              <a:rPr lang="it-IT" sz="2200" dirty="0"/>
              <a:t> </a:t>
            </a:r>
            <a:r>
              <a:rPr lang="it-IT" sz="2200" dirty="0" err="1"/>
              <a:t>returned</a:t>
            </a:r>
            <a:r>
              <a:rPr lang="it-IT" sz="2200" dirty="0"/>
              <a:t> home </a:t>
            </a:r>
            <a:r>
              <a:rPr lang="it-IT" sz="2200" dirty="0" err="1"/>
              <a:t>soon</a:t>
            </a:r>
            <a:r>
              <a:rPr lang="it-IT" sz="2200" dirty="0"/>
              <a:t> </a:t>
            </a:r>
            <a:r>
              <a:rPr lang="it-IT" sz="2200" dirty="0" err="1"/>
              <a:t>because</a:t>
            </a:r>
            <a:r>
              <a:rPr lang="it-IT" sz="2200" dirty="0"/>
              <a:t> of a </a:t>
            </a:r>
            <a:r>
              <a:rPr lang="it-IT" sz="2200" dirty="0" err="1"/>
              <a:t>typhus</a:t>
            </a:r>
            <a:r>
              <a:rPr lang="it-IT" sz="2200" dirty="0"/>
              <a:t> </a:t>
            </a:r>
            <a:r>
              <a:rPr lang="it-IT" sz="2200" dirty="0" err="1"/>
              <a:t>epidemics</a:t>
            </a:r>
            <a:r>
              <a:rPr lang="it-IT" sz="2200" dirty="0"/>
              <a:t>.</a:t>
            </a:r>
          </a:p>
          <a:p>
            <a:pPr lvl="1">
              <a:lnSpc>
                <a:spcPct val="90000"/>
              </a:lnSpc>
            </a:pPr>
            <a:r>
              <a:rPr lang="it-IT" sz="2200" dirty="0" err="1"/>
              <a:t>Boarding</a:t>
            </a:r>
            <a:r>
              <a:rPr lang="it-IT" sz="2200" dirty="0"/>
              <a:t> school in Reading </a:t>
            </a:r>
            <a:r>
              <a:rPr lang="it-IT" sz="2200" dirty="0" err="1"/>
              <a:t>till</a:t>
            </a:r>
            <a:r>
              <a:rPr lang="it-IT" sz="2200" dirty="0"/>
              <a:t> the </a:t>
            </a:r>
            <a:r>
              <a:rPr lang="it-IT" sz="2200" dirty="0" err="1"/>
              <a:t>age</a:t>
            </a:r>
            <a:r>
              <a:rPr lang="it-IT" sz="2200" dirty="0"/>
              <a:t> of 10</a:t>
            </a:r>
          </a:p>
          <a:p>
            <a:pPr lvl="1">
              <a:lnSpc>
                <a:spcPct val="90000"/>
              </a:lnSpc>
            </a:pPr>
            <a:r>
              <a:rPr lang="it-IT" sz="2200" dirty="0"/>
              <a:t>At home, </a:t>
            </a:r>
            <a:r>
              <a:rPr lang="it-IT" sz="2200" dirty="0" err="1"/>
              <a:t>extensive</a:t>
            </a:r>
            <a:r>
              <a:rPr lang="it-IT" sz="2200" dirty="0"/>
              <a:t> use of </a:t>
            </a:r>
            <a:r>
              <a:rPr lang="it-IT" sz="2200" dirty="0" err="1"/>
              <a:t>their</a:t>
            </a:r>
            <a:r>
              <a:rPr lang="it-IT" sz="2200" dirty="0"/>
              <a:t> </a:t>
            </a:r>
            <a:r>
              <a:rPr lang="it-IT" sz="2200" dirty="0" err="1"/>
              <a:t>rich</a:t>
            </a:r>
            <a:r>
              <a:rPr lang="it-IT" sz="2200" dirty="0"/>
              <a:t> library.</a:t>
            </a:r>
          </a:p>
        </p:txBody>
      </p:sp>
      <p:pic>
        <p:nvPicPr>
          <p:cNvPr id="4" name="Immagine 3" descr="Immagine che contiene esterni, vecchio, erba, fotografia&#10;&#10;Descrizione generata automaticamente">
            <a:extLst>
              <a:ext uri="{FF2B5EF4-FFF2-40B4-BE49-F238E27FC236}">
                <a16:creationId xmlns:a16="http://schemas.microsoft.com/office/drawing/2014/main" id="{D47F0BA5-8EFF-4B89-8770-67E1BBFA82E6}"/>
              </a:ext>
            </a:extLst>
          </p:cNvPr>
          <p:cNvPicPr>
            <a:picLocks noChangeAspect="1"/>
          </p:cNvPicPr>
          <p:nvPr/>
        </p:nvPicPr>
        <p:blipFill rotWithShape="1">
          <a:blip r:embed="rId2"/>
          <a:srcRect t="2586"/>
          <a:stretch/>
        </p:blipFill>
        <p:spPr>
          <a:xfrm>
            <a:off x="7833571" y="250926"/>
            <a:ext cx="2024804" cy="1563167"/>
          </a:xfrm>
          <a:prstGeom prst="rect">
            <a:avLst/>
          </a:prstGeom>
        </p:spPr>
      </p:pic>
      <p:pic>
        <p:nvPicPr>
          <p:cNvPr id="6" name="Immagine 5" descr="Immagine che contiene abbigliamento, indossando, donna, guardando&#10;&#10;Descrizione generata automaticamente">
            <a:extLst>
              <a:ext uri="{FF2B5EF4-FFF2-40B4-BE49-F238E27FC236}">
                <a16:creationId xmlns:a16="http://schemas.microsoft.com/office/drawing/2014/main" id="{FAAEB7FE-72A6-472A-A7A7-DE4074F8175D}"/>
              </a:ext>
            </a:extLst>
          </p:cNvPr>
          <p:cNvPicPr>
            <a:picLocks noChangeAspect="1"/>
          </p:cNvPicPr>
          <p:nvPr/>
        </p:nvPicPr>
        <p:blipFill rotWithShape="1">
          <a:blip r:embed="rId3"/>
          <a:srcRect l="10262" r="20764" b="2"/>
          <a:stretch/>
        </p:blipFill>
        <p:spPr>
          <a:xfrm>
            <a:off x="7833571" y="1892350"/>
            <a:ext cx="2024804" cy="1563168"/>
          </a:xfrm>
          <a:prstGeom prst="rect">
            <a:avLst/>
          </a:prstGeom>
        </p:spPr>
      </p:pic>
      <p:pic>
        <p:nvPicPr>
          <p:cNvPr id="7" name="Immagine 6" descr="Immagine che contiene persona, fotografia, donna, posando&#10;&#10;Descrizione generata automaticamente">
            <a:extLst>
              <a:ext uri="{FF2B5EF4-FFF2-40B4-BE49-F238E27FC236}">
                <a16:creationId xmlns:a16="http://schemas.microsoft.com/office/drawing/2014/main" id="{D6E2DC80-2177-44B8-812D-27B2E1D9A37E}"/>
              </a:ext>
            </a:extLst>
          </p:cNvPr>
          <p:cNvPicPr>
            <a:picLocks noChangeAspect="1"/>
          </p:cNvPicPr>
          <p:nvPr/>
        </p:nvPicPr>
        <p:blipFill rotWithShape="1">
          <a:blip r:embed="rId4"/>
          <a:srcRect l="9134" r="7467" b="-5"/>
          <a:stretch/>
        </p:blipFill>
        <p:spPr>
          <a:xfrm>
            <a:off x="9944100" y="237744"/>
            <a:ext cx="2019300" cy="3217773"/>
          </a:xfrm>
          <a:prstGeom prst="rect">
            <a:avLst/>
          </a:prstGeom>
        </p:spPr>
      </p:pic>
      <p:pic>
        <p:nvPicPr>
          <p:cNvPr id="5" name="Immagine 4" descr="Immagine che contiene testo, mappa&#10;&#10;Descrizione generata automaticamente">
            <a:extLst>
              <a:ext uri="{FF2B5EF4-FFF2-40B4-BE49-F238E27FC236}">
                <a16:creationId xmlns:a16="http://schemas.microsoft.com/office/drawing/2014/main" id="{F1FAF9F7-1FE3-45DE-97C2-E14BAEEA8CD9}"/>
              </a:ext>
            </a:extLst>
          </p:cNvPr>
          <p:cNvPicPr>
            <a:picLocks noChangeAspect="1"/>
          </p:cNvPicPr>
          <p:nvPr/>
        </p:nvPicPr>
        <p:blipFill rotWithShape="1">
          <a:blip r:embed="rId5"/>
          <a:srcRect l="31636" r="10830" b="2"/>
          <a:stretch/>
        </p:blipFill>
        <p:spPr>
          <a:xfrm>
            <a:off x="7833572" y="3533774"/>
            <a:ext cx="4129828" cy="3086481"/>
          </a:xfrm>
          <a:prstGeom prst="rect">
            <a:avLst/>
          </a:prstGeom>
        </p:spPr>
      </p:pic>
    </p:spTree>
    <p:extLst>
      <p:ext uri="{BB962C8B-B14F-4D97-AF65-F5344CB8AC3E}">
        <p14:creationId xmlns:p14="http://schemas.microsoft.com/office/powerpoint/2010/main" val="24319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2B8E038A-3C78-450C-8998-DD648187FA6E}"/>
              </a:ext>
            </a:extLst>
          </p:cNvPr>
          <p:cNvSpPr>
            <a:spLocks noGrp="1"/>
          </p:cNvSpPr>
          <p:nvPr>
            <p:ph type="title"/>
          </p:nvPr>
        </p:nvSpPr>
        <p:spPr/>
        <p:txBody>
          <a:bodyPr vert="horz" wrap="square" lIns="91440" tIns="45720" rIns="91440" bIns="45720" rtlCol="0" anchor="ctr">
            <a:normAutofit/>
          </a:bodyPr>
          <a:lstStyle/>
          <a:p>
            <a:r>
              <a:rPr lang="en-US" altLang="en-US" cap="none" spc="0"/>
              <a:t>The plot (or discourse) by volumes</a:t>
            </a:r>
          </a:p>
        </p:txBody>
      </p:sp>
      <p:sp>
        <p:nvSpPr>
          <p:cNvPr id="3" name="Sottotitolo 2">
            <a:extLst>
              <a:ext uri="{FF2B5EF4-FFF2-40B4-BE49-F238E27FC236}">
                <a16:creationId xmlns:a16="http://schemas.microsoft.com/office/drawing/2014/main" id="{8C3AB033-4550-4067-92B3-1F8B0CE5A298}"/>
              </a:ext>
            </a:extLst>
          </p:cNvPr>
          <p:cNvSpPr>
            <a:spLocks noGrp="1"/>
          </p:cNvSpPr>
          <p:nvPr>
            <p:ph idx="1"/>
          </p:nvPr>
        </p:nvSpPr>
        <p:spPr/>
        <p:txBody>
          <a:bodyPr vert="horz" wrap="square" lIns="91440" tIns="45720" rIns="91440" bIns="45720" rtlCol="0" anchor="t">
            <a:normAutofit/>
          </a:bodyPr>
          <a:lstStyle/>
          <a:p>
            <a:pPr indent="-182880">
              <a:lnSpc>
                <a:spcPct val="90000"/>
              </a:lnSpc>
              <a:buFont typeface="Garamond" pitchFamily="18" charset="0"/>
              <a:buChar char="◦"/>
            </a:pPr>
            <a:r>
              <a:rPr lang="en-US" altLang="en-US" sz="2000" b="1"/>
              <a:t>Volume I: chapters 1-22: The romantic plot</a:t>
            </a:r>
          </a:p>
          <a:p>
            <a:pPr indent="-182880">
              <a:lnSpc>
                <a:spcPct val="90000"/>
              </a:lnSpc>
              <a:spcAft>
                <a:spcPts val="600"/>
              </a:spcAft>
              <a:buFont typeface="Garamond" pitchFamily="18" charset="0"/>
              <a:buChar char="◦"/>
            </a:pPr>
            <a:r>
              <a:rPr lang="en-US" altLang="en-US" sz="2000"/>
              <a:t>Lucy’s revelation closes the first volume. </a:t>
            </a:r>
          </a:p>
          <a:p>
            <a:pPr indent="-182880">
              <a:lnSpc>
                <a:spcPct val="90000"/>
              </a:lnSpc>
              <a:spcAft>
                <a:spcPts val="600"/>
              </a:spcAft>
              <a:buFont typeface="Garamond" pitchFamily="18" charset="0"/>
              <a:buChar char="◦"/>
            </a:pPr>
            <a:r>
              <a:rPr lang="en-US" altLang="en-US" sz="2000"/>
              <a:t>Elinor’s reflections on Edward and Lucy open the second.</a:t>
            </a:r>
          </a:p>
          <a:p>
            <a:pPr indent="-182880">
              <a:lnSpc>
                <a:spcPct val="90000"/>
              </a:lnSpc>
              <a:spcAft>
                <a:spcPts val="600"/>
              </a:spcAft>
              <a:buFont typeface="Garamond" pitchFamily="18" charset="0"/>
              <a:buChar char="◦"/>
            </a:pPr>
            <a:r>
              <a:rPr lang="en-US" altLang="en-US" sz="2000" b="1"/>
              <a:t>Volume II: chapters 23-36 The tragic plot</a:t>
            </a:r>
          </a:p>
          <a:p>
            <a:pPr indent="-182880">
              <a:lnSpc>
                <a:spcPct val="90000"/>
              </a:lnSpc>
              <a:spcAft>
                <a:spcPts val="600"/>
              </a:spcAft>
              <a:buFont typeface="Garamond" pitchFamily="18" charset="0"/>
              <a:buChar char="◦"/>
            </a:pPr>
            <a:r>
              <a:rPr lang="en-US" altLang="en-US" sz="2000"/>
              <a:t>The 2</a:t>
            </a:r>
            <a:r>
              <a:rPr lang="en-US" altLang="en-US" sz="2000" baseline="30000"/>
              <a:t>nd</a:t>
            </a:r>
            <a:r>
              <a:rPr lang="en-US" altLang="en-US" sz="2000"/>
              <a:t> volume ends with Marianne feeling worse and worse in London and the Miss Steele’s invited by the </a:t>
            </a:r>
            <a:r>
              <a:rPr lang="en-US" altLang="en-US" sz="2000" err="1"/>
              <a:t>Ferrars</a:t>
            </a:r>
            <a:r>
              <a:rPr lang="en-US" altLang="en-US" sz="2000"/>
              <a:t>. </a:t>
            </a:r>
          </a:p>
          <a:p>
            <a:pPr indent="-182880">
              <a:lnSpc>
                <a:spcPct val="90000"/>
              </a:lnSpc>
              <a:spcAft>
                <a:spcPts val="600"/>
              </a:spcAft>
              <a:buFont typeface="Garamond" pitchFamily="18" charset="0"/>
              <a:buChar char="◦"/>
            </a:pPr>
            <a:r>
              <a:rPr lang="en-US" altLang="en-US" sz="2000"/>
              <a:t>The 3</a:t>
            </a:r>
            <a:r>
              <a:rPr lang="en-US" altLang="en-US" sz="2000" baseline="30000"/>
              <a:t>rd</a:t>
            </a:r>
            <a:r>
              <a:rPr lang="en-US" altLang="en-US" sz="2000"/>
              <a:t> opens with the disclosure of Edward’s secret engagement.</a:t>
            </a:r>
          </a:p>
          <a:p>
            <a:pPr indent="-182880">
              <a:lnSpc>
                <a:spcPct val="90000"/>
              </a:lnSpc>
              <a:spcAft>
                <a:spcPts val="600"/>
              </a:spcAft>
              <a:buFont typeface="Garamond" pitchFamily="18" charset="0"/>
              <a:buChar char="◦"/>
            </a:pPr>
            <a:r>
              <a:rPr lang="en-US" altLang="en-US" sz="2000" b="1"/>
              <a:t>Volume III: chapters 37-50. The tragicomedy</a:t>
            </a:r>
          </a:p>
          <a:p>
            <a:pPr indent="-182880">
              <a:lnSpc>
                <a:spcPct val="90000"/>
              </a:lnSpc>
              <a:spcAft>
                <a:spcPts val="600"/>
              </a:spcAft>
              <a:buFont typeface="Garamond" pitchFamily="18" charset="0"/>
              <a:buChar char="◦"/>
            </a:pPr>
            <a:r>
              <a:rPr lang="en-US" altLang="en-US" sz="2000"/>
              <a:t>Marianne nearly dies and apparently Edward gets married with Lucy </a:t>
            </a:r>
          </a:p>
          <a:p>
            <a:pPr>
              <a:lnSpc>
                <a:spcPct val="90000"/>
              </a:lnSpc>
              <a:spcAft>
                <a:spcPts val="600"/>
              </a:spcAft>
            </a:pPr>
            <a:r>
              <a:rPr lang="en-US" altLang="en-US" sz="2000" b="1"/>
              <a:t>But</a:t>
            </a:r>
          </a:p>
          <a:p>
            <a:pPr indent="-182880">
              <a:lnSpc>
                <a:spcPct val="90000"/>
              </a:lnSpc>
              <a:spcAft>
                <a:spcPts val="600"/>
              </a:spcAft>
              <a:buFont typeface="Garamond" pitchFamily="18" charset="0"/>
              <a:buChar char="◦"/>
            </a:pPr>
            <a:r>
              <a:rPr lang="en-US" altLang="en-US" sz="2000"/>
              <a:t>Marianne recovers and marries Brandon and Elinor marries Edward</a:t>
            </a:r>
          </a:p>
        </p:txBody>
      </p:sp>
    </p:spTree>
    <p:extLst>
      <p:ext uri="{BB962C8B-B14F-4D97-AF65-F5344CB8AC3E}">
        <p14:creationId xmlns:p14="http://schemas.microsoft.com/office/powerpoint/2010/main" val="2046660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355F4CB-DD4F-4C57-8FF1-12F39AB149BF}"/>
              </a:ext>
            </a:extLst>
          </p:cNvPr>
          <p:cNvPicPr>
            <a:picLocks noChangeAspect="1"/>
          </p:cNvPicPr>
          <p:nvPr/>
        </p:nvPicPr>
        <p:blipFill rotWithShape="1">
          <a:blip r:embed="rId2"/>
          <a:srcRect l="6904" t="37913" r="3363" b="3457"/>
          <a:stretch/>
        </p:blipFill>
        <p:spPr>
          <a:xfrm>
            <a:off x="1903228" y="2194577"/>
            <a:ext cx="10185992" cy="4542197"/>
          </a:xfrm>
          <a:prstGeom prst="rect">
            <a:avLst/>
          </a:prstGeom>
        </p:spPr>
      </p:pic>
      <p:sp>
        <p:nvSpPr>
          <p:cNvPr id="6" name="Titolo 1">
            <a:extLst>
              <a:ext uri="{FF2B5EF4-FFF2-40B4-BE49-F238E27FC236}">
                <a16:creationId xmlns:a16="http://schemas.microsoft.com/office/drawing/2014/main" id="{A8B47B18-4115-438F-BB39-A627D04C89B2}"/>
              </a:ext>
            </a:extLst>
          </p:cNvPr>
          <p:cNvSpPr txBox="1">
            <a:spLocks/>
          </p:cNvSpPr>
          <p:nvPr/>
        </p:nvSpPr>
        <p:spPr>
          <a:xfrm>
            <a:off x="685963" y="237744"/>
            <a:ext cx="11031116" cy="645235"/>
          </a:xfrm>
          <a:prstGeom prst="rect">
            <a:avLst/>
          </a:prstGeom>
        </p:spPr>
        <p:txBody>
          <a:bodyPr vert="horz" lIns="91440" tIns="45720" rIns="91440" bIns="45720" rtlCol="0" anchor="ctr">
            <a:normAutofit/>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l">
              <a:lnSpc>
                <a:spcPct val="90000"/>
              </a:lnSpc>
              <a:spcAft>
                <a:spcPts val="600"/>
              </a:spcAft>
            </a:pPr>
            <a:r>
              <a:rPr lang="en-US" sz="2200" b="1" spc="0" dirty="0">
                <a:ea typeface="+mn-ea"/>
                <a:cs typeface="+mn-cs"/>
              </a:rPr>
              <a:t>Mikhail Bakhtin “Forms of Time and of the </a:t>
            </a:r>
            <a:r>
              <a:rPr lang="en-US" sz="2200" b="1" spc="0" dirty="0" err="1">
                <a:ea typeface="+mn-ea"/>
                <a:cs typeface="+mn-cs"/>
              </a:rPr>
              <a:t>Chronotope</a:t>
            </a:r>
            <a:r>
              <a:rPr lang="en-US" sz="2200" b="1" spc="0" dirty="0">
                <a:ea typeface="+mn-ea"/>
                <a:cs typeface="+mn-cs"/>
              </a:rPr>
              <a:t> in the Novel”, 1975</a:t>
            </a:r>
          </a:p>
        </p:txBody>
      </p:sp>
      <p:sp>
        <p:nvSpPr>
          <p:cNvPr id="7" name="Segnaposto contenuto 2">
            <a:extLst>
              <a:ext uri="{FF2B5EF4-FFF2-40B4-BE49-F238E27FC236}">
                <a16:creationId xmlns:a16="http://schemas.microsoft.com/office/drawing/2014/main" id="{B5E95E04-AC57-430E-B811-C2FAE660D01E}"/>
              </a:ext>
            </a:extLst>
          </p:cNvPr>
          <p:cNvSpPr txBox="1">
            <a:spLocks/>
          </p:cNvSpPr>
          <p:nvPr/>
        </p:nvSpPr>
        <p:spPr>
          <a:xfrm>
            <a:off x="495380" y="882979"/>
            <a:ext cx="11412282" cy="15944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indent="-182880">
              <a:lnSpc>
                <a:spcPct val="100000"/>
              </a:lnSpc>
              <a:buClr>
                <a:schemeClr val="tx1">
                  <a:lumMod val="85000"/>
                  <a:lumOff val="15000"/>
                </a:schemeClr>
              </a:buClr>
              <a:buFont typeface="Garamond" pitchFamily="18" charset="0"/>
              <a:buChar char="◦"/>
            </a:pPr>
            <a:r>
              <a:rPr lang="en-US" sz="1900" dirty="0" err="1"/>
              <a:t>Chronotope</a:t>
            </a:r>
            <a:r>
              <a:rPr lang="en-US" sz="1900" dirty="0"/>
              <a:t>: interconnection of time and space in narration </a:t>
            </a:r>
          </a:p>
          <a:p>
            <a:pPr indent="-182880">
              <a:lnSpc>
                <a:spcPct val="100000"/>
              </a:lnSpc>
              <a:buClr>
                <a:schemeClr val="tx1">
                  <a:lumMod val="85000"/>
                  <a:lumOff val="15000"/>
                </a:schemeClr>
              </a:buClr>
              <a:buFont typeface="Garamond" pitchFamily="18" charset="0"/>
              <a:buChar char="◦"/>
            </a:pPr>
            <a:r>
              <a:rPr lang="en-US" sz="1900" dirty="0"/>
              <a:t>Georgian England, End of 1700 (</a:t>
            </a:r>
            <a:r>
              <a:rPr lang="en-US" sz="1900" i="1" dirty="0"/>
              <a:t>Elinor and Marianne 1795</a:t>
            </a:r>
            <a:r>
              <a:rPr lang="en-US" sz="1900" dirty="0"/>
              <a:t>), first ten years of 1800 (S&amp;S 1811)</a:t>
            </a:r>
          </a:p>
          <a:p>
            <a:pPr indent="-182880">
              <a:lnSpc>
                <a:spcPct val="100000"/>
              </a:lnSpc>
              <a:buClr>
                <a:schemeClr val="tx1">
                  <a:lumMod val="85000"/>
                  <a:lumOff val="15000"/>
                </a:schemeClr>
              </a:buClr>
              <a:buFont typeface="Garamond" pitchFamily="18" charset="0"/>
              <a:buChar char="◦"/>
            </a:pPr>
            <a:r>
              <a:rPr lang="en-US" sz="1900" dirty="0"/>
              <a:t>Easter holidays at the end of March: </a:t>
            </a:r>
          </a:p>
          <a:p>
            <a:pPr indent="-182880">
              <a:lnSpc>
                <a:spcPct val="100000"/>
              </a:lnSpc>
              <a:buClr>
                <a:schemeClr val="tx1">
                  <a:lumMod val="85000"/>
                  <a:lumOff val="15000"/>
                </a:schemeClr>
              </a:buClr>
              <a:buFont typeface="Garamond" pitchFamily="18" charset="0"/>
              <a:buChar char="◦"/>
            </a:pPr>
            <a:endParaRPr lang="en-US" sz="2000" dirty="0"/>
          </a:p>
          <a:p>
            <a:pPr indent="-182880">
              <a:lnSpc>
                <a:spcPct val="100000"/>
              </a:lnSpc>
              <a:buClr>
                <a:schemeClr val="tx1">
                  <a:lumMod val="85000"/>
                  <a:lumOff val="15000"/>
                </a:schemeClr>
              </a:buClr>
              <a:buFont typeface="Garamond" pitchFamily="18" charset="0"/>
              <a:buChar char="◦"/>
            </a:pPr>
            <a:endParaRPr lang="en-US" sz="2000" dirty="0"/>
          </a:p>
        </p:txBody>
      </p:sp>
      <p:sp>
        <p:nvSpPr>
          <p:cNvPr id="17" name="CasellaDiTesto 16">
            <a:extLst>
              <a:ext uri="{FF2B5EF4-FFF2-40B4-BE49-F238E27FC236}">
                <a16:creationId xmlns:a16="http://schemas.microsoft.com/office/drawing/2014/main" id="{6FA24BA9-0831-4FA6-B26D-FBDF27C7BEAC}"/>
              </a:ext>
            </a:extLst>
          </p:cNvPr>
          <p:cNvSpPr txBox="1"/>
          <p:nvPr/>
        </p:nvSpPr>
        <p:spPr>
          <a:xfrm>
            <a:off x="212651" y="2096557"/>
            <a:ext cx="1690577" cy="4478149"/>
          </a:xfrm>
          <a:prstGeom prst="rect">
            <a:avLst/>
          </a:prstGeom>
          <a:noFill/>
        </p:spPr>
        <p:txBody>
          <a:bodyPr wrap="square" rtlCol="0">
            <a:spAutoFit/>
          </a:bodyPr>
          <a:lstStyle/>
          <a:p>
            <a:r>
              <a:rPr lang="en-US" sz="1900" b="1" dirty="0"/>
              <a:t>31st March 1793, </a:t>
            </a:r>
          </a:p>
          <a:p>
            <a:r>
              <a:rPr lang="en-US" sz="1900" b="1" dirty="0"/>
              <a:t>5th April 1795,</a:t>
            </a:r>
          </a:p>
          <a:p>
            <a:r>
              <a:rPr lang="en-US" sz="1900" dirty="0"/>
              <a:t> 27th March 1796, </a:t>
            </a:r>
          </a:p>
          <a:p>
            <a:r>
              <a:rPr lang="en-US" sz="1900" dirty="0"/>
              <a:t>5th April 1801, </a:t>
            </a:r>
          </a:p>
          <a:p>
            <a:r>
              <a:rPr lang="en-US" sz="1900" dirty="0"/>
              <a:t>1st April 1804, </a:t>
            </a:r>
          </a:p>
          <a:p>
            <a:r>
              <a:rPr lang="en-US" sz="1900" dirty="0"/>
              <a:t>6th April 1806, </a:t>
            </a:r>
          </a:p>
          <a:p>
            <a:r>
              <a:rPr lang="en-US" sz="1900" dirty="0"/>
              <a:t>29th March 1804,</a:t>
            </a:r>
          </a:p>
          <a:p>
            <a:r>
              <a:rPr lang="en-US" sz="1900" dirty="0"/>
              <a:t>1st April1807</a:t>
            </a:r>
            <a:endParaRPr lang="en-GB" sz="1900" dirty="0"/>
          </a:p>
        </p:txBody>
      </p:sp>
    </p:spTree>
    <p:extLst>
      <p:ext uri="{BB962C8B-B14F-4D97-AF65-F5344CB8AC3E}">
        <p14:creationId xmlns:p14="http://schemas.microsoft.com/office/powerpoint/2010/main" val="61660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a 7">
            <a:extLst>
              <a:ext uri="{FF2B5EF4-FFF2-40B4-BE49-F238E27FC236}">
                <a16:creationId xmlns:a16="http://schemas.microsoft.com/office/drawing/2014/main" id="{2F36BA4F-8D8A-4176-96FF-D3BD3779BACB}"/>
              </a:ext>
            </a:extLst>
          </p:cNvPr>
          <p:cNvGraphicFramePr>
            <a:graphicFrameLocks noGrp="1"/>
          </p:cNvGraphicFramePr>
          <p:nvPr>
            <p:extLst>
              <p:ext uri="{D42A27DB-BD31-4B8C-83A1-F6EECF244321}">
                <p14:modId xmlns:p14="http://schemas.microsoft.com/office/powerpoint/2010/main" val="1974159137"/>
              </p:ext>
            </p:extLst>
          </p:nvPr>
        </p:nvGraphicFramePr>
        <p:xfrm>
          <a:off x="172720" y="133676"/>
          <a:ext cx="11821160" cy="6185383"/>
        </p:xfrm>
        <a:graphic>
          <a:graphicData uri="http://schemas.openxmlformats.org/drawingml/2006/table">
            <a:tbl>
              <a:tblPr firstRow="1" bandRow="1">
                <a:tableStyleId>{5C22544A-7EE6-4342-B048-85BDC9FD1C3A}</a:tableStyleId>
              </a:tblPr>
              <a:tblGrid>
                <a:gridCol w="7432600">
                  <a:extLst>
                    <a:ext uri="{9D8B030D-6E8A-4147-A177-3AD203B41FA5}">
                      <a16:colId xmlns:a16="http://schemas.microsoft.com/office/drawing/2014/main" val="2552646555"/>
                    </a:ext>
                  </a:extLst>
                </a:gridCol>
                <a:gridCol w="1804539">
                  <a:extLst>
                    <a:ext uri="{9D8B030D-6E8A-4147-A177-3AD203B41FA5}">
                      <a16:colId xmlns:a16="http://schemas.microsoft.com/office/drawing/2014/main" val="1249797616"/>
                    </a:ext>
                  </a:extLst>
                </a:gridCol>
                <a:gridCol w="2584021">
                  <a:extLst>
                    <a:ext uri="{9D8B030D-6E8A-4147-A177-3AD203B41FA5}">
                      <a16:colId xmlns:a16="http://schemas.microsoft.com/office/drawing/2014/main" val="3677068888"/>
                    </a:ext>
                  </a:extLst>
                </a:gridCol>
              </a:tblGrid>
              <a:tr h="250116">
                <a:tc>
                  <a:txBody>
                    <a:bodyPr/>
                    <a:lstStyle/>
                    <a:p>
                      <a:r>
                        <a:rPr lang="en-GB" sz="2000" dirty="0">
                          <a:latin typeface="Calibri" panose="020F0502020204030204" pitchFamily="34" charset="0"/>
                          <a:cs typeface="Calibri" panose="020F0502020204030204" pitchFamily="34" charset="0"/>
                        </a:rPr>
                        <a:t>Time and action</a:t>
                      </a:r>
                    </a:p>
                  </a:txBody>
                  <a:tcPr/>
                </a:tc>
                <a:tc>
                  <a:txBody>
                    <a:bodyPr/>
                    <a:lstStyle/>
                    <a:p>
                      <a:r>
                        <a:rPr lang="en-GB" sz="2000" dirty="0">
                          <a:latin typeface="Calibri" panose="020F0502020204030204" pitchFamily="34" charset="0"/>
                          <a:cs typeface="Calibri" panose="020F0502020204030204" pitchFamily="34" charset="0"/>
                        </a:rPr>
                        <a:t>Chapter</a:t>
                      </a:r>
                    </a:p>
                  </a:txBody>
                  <a:tcPr/>
                </a:tc>
                <a:tc>
                  <a:txBody>
                    <a:bodyPr/>
                    <a:lstStyle/>
                    <a:p>
                      <a:r>
                        <a:rPr lang="en-GB" sz="2000" dirty="0">
                          <a:latin typeface="Calibri" panose="020F0502020204030204" pitchFamily="34" charset="0"/>
                          <a:cs typeface="Calibri" panose="020F0502020204030204" pitchFamily="34" charset="0"/>
                        </a:rPr>
                        <a:t>Place</a:t>
                      </a:r>
                    </a:p>
                  </a:txBody>
                  <a:tcPr/>
                </a:tc>
                <a:extLst>
                  <a:ext uri="{0D108BD9-81ED-4DB2-BD59-A6C34878D82A}">
                    <a16:rowId xmlns:a16="http://schemas.microsoft.com/office/drawing/2014/main" val="3190046431"/>
                  </a:ext>
                </a:extLst>
              </a:tr>
              <a:tr h="522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2443252"/>
                  </a:ext>
                </a:extLst>
              </a:tr>
              <a:tr h="837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24932902"/>
                  </a:ext>
                </a:extLst>
              </a:tr>
              <a:tr h="475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58763836"/>
                  </a:ext>
                </a:extLst>
              </a:tr>
              <a:tr h="261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73645104"/>
                  </a:ext>
                </a:extLst>
              </a:tr>
              <a:tr h="1614472">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02354759"/>
                  </a:ext>
                </a:extLst>
              </a:tr>
              <a:tr h="720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68029864"/>
                  </a:ext>
                </a:extLst>
              </a:tr>
              <a:tr h="1222283">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73322278"/>
                  </a:ext>
                </a:extLst>
              </a:tr>
            </a:tbl>
          </a:graphicData>
        </a:graphic>
      </p:graphicFrame>
    </p:spTree>
    <p:extLst>
      <p:ext uri="{BB962C8B-B14F-4D97-AF65-F5344CB8AC3E}">
        <p14:creationId xmlns:p14="http://schemas.microsoft.com/office/powerpoint/2010/main" val="163745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a 7">
            <a:extLst>
              <a:ext uri="{FF2B5EF4-FFF2-40B4-BE49-F238E27FC236}">
                <a16:creationId xmlns:a16="http://schemas.microsoft.com/office/drawing/2014/main" id="{2F36BA4F-8D8A-4176-96FF-D3BD3779BACB}"/>
              </a:ext>
            </a:extLst>
          </p:cNvPr>
          <p:cNvGraphicFramePr>
            <a:graphicFrameLocks noGrp="1"/>
          </p:cNvGraphicFramePr>
          <p:nvPr>
            <p:extLst>
              <p:ext uri="{D42A27DB-BD31-4B8C-83A1-F6EECF244321}">
                <p14:modId xmlns:p14="http://schemas.microsoft.com/office/powerpoint/2010/main" val="963151603"/>
              </p:ext>
            </p:extLst>
          </p:nvPr>
        </p:nvGraphicFramePr>
        <p:xfrm>
          <a:off x="172720" y="133676"/>
          <a:ext cx="11821160" cy="6364210"/>
        </p:xfrm>
        <a:graphic>
          <a:graphicData uri="http://schemas.openxmlformats.org/drawingml/2006/table">
            <a:tbl>
              <a:tblPr firstRow="1" bandRow="1">
                <a:tableStyleId>{5C22544A-7EE6-4342-B048-85BDC9FD1C3A}</a:tableStyleId>
              </a:tblPr>
              <a:tblGrid>
                <a:gridCol w="7432600">
                  <a:extLst>
                    <a:ext uri="{9D8B030D-6E8A-4147-A177-3AD203B41FA5}">
                      <a16:colId xmlns:a16="http://schemas.microsoft.com/office/drawing/2014/main" val="2552646555"/>
                    </a:ext>
                  </a:extLst>
                </a:gridCol>
                <a:gridCol w="1804539">
                  <a:extLst>
                    <a:ext uri="{9D8B030D-6E8A-4147-A177-3AD203B41FA5}">
                      <a16:colId xmlns:a16="http://schemas.microsoft.com/office/drawing/2014/main" val="1249797616"/>
                    </a:ext>
                  </a:extLst>
                </a:gridCol>
                <a:gridCol w="2584021">
                  <a:extLst>
                    <a:ext uri="{9D8B030D-6E8A-4147-A177-3AD203B41FA5}">
                      <a16:colId xmlns:a16="http://schemas.microsoft.com/office/drawing/2014/main" val="3677068888"/>
                    </a:ext>
                  </a:extLst>
                </a:gridCol>
              </a:tblGrid>
              <a:tr h="250116">
                <a:tc>
                  <a:txBody>
                    <a:bodyPr/>
                    <a:lstStyle/>
                    <a:p>
                      <a:r>
                        <a:rPr lang="en-GB" sz="2000" dirty="0">
                          <a:latin typeface="Calibri" panose="020F0502020204030204" pitchFamily="34" charset="0"/>
                          <a:cs typeface="Calibri" panose="020F0502020204030204" pitchFamily="34" charset="0"/>
                        </a:rPr>
                        <a:t>Time and action</a:t>
                      </a:r>
                    </a:p>
                  </a:txBody>
                  <a:tcPr/>
                </a:tc>
                <a:tc>
                  <a:txBody>
                    <a:bodyPr/>
                    <a:lstStyle/>
                    <a:p>
                      <a:r>
                        <a:rPr lang="en-GB" sz="2000" dirty="0">
                          <a:latin typeface="Calibri" panose="020F0502020204030204" pitchFamily="34" charset="0"/>
                          <a:cs typeface="Calibri" panose="020F0502020204030204" pitchFamily="34" charset="0"/>
                        </a:rPr>
                        <a:t>Chapter</a:t>
                      </a:r>
                    </a:p>
                  </a:txBody>
                  <a:tcPr/>
                </a:tc>
                <a:tc>
                  <a:txBody>
                    <a:bodyPr/>
                    <a:lstStyle/>
                    <a:p>
                      <a:r>
                        <a:rPr lang="en-GB" sz="2000" dirty="0">
                          <a:latin typeface="Calibri" panose="020F0502020204030204" pitchFamily="34" charset="0"/>
                          <a:cs typeface="Calibri" panose="020F0502020204030204" pitchFamily="34" charset="0"/>
                        </a:rPr>
                        <a:t>Place</a:t>
                      </a:r>
                    </a:p>
                  </a:txBody>
                  <a:tcPr/>
                </a:tc>
                <a:extLst>
                  <a:ext uri="{0D108BD9-81ED-4DB2-BD59-A6C34878D82A}">
                    <a16:rowId xmlns:a16="http://schemas.microsoft.com/office/drawing/2014/main" val="3190046431"/>
                  </a:ext>
                </a:extLst>
              </a:tr>
              <a:tr h="522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Four years before the time of narration, Edward is engaged with Lucy</a:t>
                      </a:r>
                    </a:p>
                  </a:txBody>
                  <a:tcPr/>
                </a:tc>
                <a:tc>
                  <a:txBody>
                    <a:bodyPr/>
                    <a:lstStyle/>
                    <a:p>
                      <a:r>
                        <a:rPr lang="en-GB" sz="2000" dirty="0">
                          <a:solidFill>
                            <a:schemeClr val="tx1"/>
                          </a:solidFill>
                          <a:latin typeface="Calibri" panose="020F0502020204030204" pitchFamily="34" charset="0"/>
                          <a:cs typeface="Calibri" panose="020F0502020204030204" pitchFamily="34" charset="0"/>
                        </a:rPr>
                        <a:t>Chap 22 and 49</a:t>
                      </a:r>
                    </a:p>
                    <a:p>
                      <a:r>
                        <a:rPr lang="en-GB" sz="2000" dirty="0">
                          <a:solidFill>
                            <a:schemeClr val="tx1"/>
                          </a:solidFill>
                          <a:latin typeface="Calibri" panose="020F0502020204030204" pitchFamily="34" charset="0"/>
                          <a:cs typeface="Calibri" panose="020F0502020204030204" pitchFamily="34" charset="0"/>
                        </a:rPr>
                        <a:t>flashback</a:t>
                      </a:r>
                    </a:p>
                  </a:txBody>
                  <a:tcPr/>
                </a:tc>
                <a:tc>
                  <a:txBody>
                    <a:bodyPr/>
                    <a:lstStyle/>
                    <a:p>
                      <a:r>
                        <a:rPr lang="en-GB" sz="2000" dirty="0" err="1">
                          <a:solidFill>
                            <a:schemeClr val="tx1"/>
                          </a:solidFill>
                          <a:latin typeface="Calibri" panose="020F0502020204030204" pitchFamily="34" charset="0"/>
                          <a:cs typeface="Calibri" panose="020F0502020204030204" pitchFamily="34" charset="0"/>
                        </a:rPr>
                        <a:t>Longstaple</a:t>
                      </a:r>
                      <a:r>
                        <a:rPr lang="en-GB" sz="2000" dirty="0">
                          <a:solidFill>
                            <a:schemeClr val="tx1"/>
                          </a:solidFill>
                          <a:latin typeface="Calibri" panose="020F0502020204030204" pitchFamily="34" charset="0"/>
                          <a:cs typeface="Calibri" panose="020F0502020204030204" pitchFamily="34" charset="0"/>
                        </a:rPr>
                        <a:t> (near Plymouth)</a:t>
                      </a:r>
                    </a:p>
                  </a:txBody>
                  <a:tcPr/>
                </a:tc>
                <a:extLst>
                  <a:ext uri="{0D108BD9-81ED-4DB2-BD59-A6C34878D82A}">
                    <a16:rowId xmlns:a16="http://schemas.microsoft.com/office/drawing/2014/main" val="152443252"/>
                  </a:ext>
                </a:extLst>
              </a:tr>
              <a:tr h="837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24932902"/>
                  </a:ext>
                </a:extLst>
              </a:tr>
              <a:tr h="475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58763836"/>
                  </a:ext>
                </a:extLst>
              </a:tr>
              <a:tr h="261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73645104"/>
                  </a:ext>
                </a:extLst>
              </a:tr>
              <a:tr h="1614472">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02354759"/>
                  </a:ext>
                </a:extLst>
              </a:tr>
              <a:tr h="720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68029864"/>
                  </a:ext>
                </a:extLst>
              </a:tr>
              <a:tr h="1222283">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73322278"/>
                  </a:ext>
                </a:extLst>
              </a:tr>
            </a:tbl>
          </a:graphicData>
        </a:graphic>
      </p:graphicFrame>
    </p:spTree>
    <p:extLst>
      <p:ext uri="{BB962C8B-B14F-4D97-AF65-F5344CB8AC3E}">
        <p14:creationId xmlns:p14="http://schemas.microsoft.com/office/powerpoint/2010/main" val="3833618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a 7">
            <a:extLst>
              <a:ext uri="{FF2B5EF4-FFF2-40B4-BE49-F238E27FC236}">
                <a16:creationId xmlns:a16="http://schemas.microsoft.com/office/drawing/2014/main" id="{2F36BA4F-8D8A-4176-96FF-D3BD3779BACB}"/>
              </a:ext>
            </a:extLst>
          </p:cNvPr>
          <p:cNvGraphicFramePr>
            <a:graphicFrameLocks noGrp="1"/>
          </p:cNvGraphicFramePr>
          <p:nvPr>
            <p:extLst>
              <p:ext uri="{D42A27DB-BD31-4B8C-83A1-F6EECF244321}">
                <p14:modId xmlns:p14="http://schemas.microsoft.com/office/powerpoint/2010/main" val="2449025226"/>
              </p:ext>
            </p:extLst>
          </p:nvPr>
        </p:nvGraphicFramePr>
        <p:xfrm>
          <a:off x="172720" y="133676"/>
          <a:ext cx="11821160" cy="6364210"/>
        </p:xfrm>
        <a:graphic>
          <a:graphicData uri="http://schemas.openxmlformats.org/drawingml/2006/table">
            <a:tbl>
              <a:tblPr firstRow="1" bandRow="1">
                <a:tableStyleId>{5C22544A-7EE6-4342-B048-85BDC9FD1C3A}</a:tableStyleId>
              </a:tblPr>
              <a:tblGrid>
                <a:gridCol w="7432600">
                  <a:extLst>
                    <a:ext uri="{9D8B030D-6E8A-4147-A177-3AD203B41FA5}">
                      <a16:colId xmlns:a16="http://schemas.microsoft.com/office/drawing/2014/main" val="2552646555"/>
                    </a:ext>
                  </a:extLst>
                </a:gridCol>
                <a:gridCol w="1804539">
                  <a:extLst>
                    <a:ext uri="{9D8B030D-6E8A-4147-A177-3AD203B41FA5}">
                      <a16:colId xmlns:a16="http://schemas.microsoft.com/office/drawing/2014/main" val="1249797616"/>
                    </a:ext>
                  </a:extLst>
                </a:gridCol>
                <a:gridCol w="2584021">
                  <a:extLst>
                    <a:ext uri="{9D8B030D-6E8A-4147-A177-3AD203B41FA5}">
                      <a16:colId xmlns:a16="http://schemas.microsoft.com/office/drawing/2014/main" val="3677068888"/>
                    </a:ext>
                  </a:extLst>
                </a:gridCol>
              </a:tblGrid>
              <a:tr h="250116">
                <a:tc>
                  <a:txBody>
                    <a:bodyPr/>
                    <a:lstStyle/>
                    <a:p>
                      <a:r>
                        <a:rPr lang="en-GB" sz="2000" dirty="0">
                          <a:latin typeface="Calibri" panose="020F0502020204030204" pitchFamily="34" charset="0"/>
                          <a:cs typeface="Calibri" panose="020F0502020204030204" pitchFamily="34" charset="0"/>
                        </a:rPr>
                        <a:t>Time and action</a:t>
                      </a:r>
                    </a:p>
                  </a:txBody>
                  <a:tcPr/>
                </a:tc>
                <a:tc>
                  <a:txBody>
                    <a:bodyPr/>
                    <a:lstStyle/>
                    <a:p>
                      <a:r>
                        <a:rPr lang="en-GB" sz="2000" dirty="0">
                          <a:latin typeface="Calibri" panose="020F0502020204030204" pitchFamily="34" charset="0"/>
                          <a:cs typeface="Calibri" panose="020F0502020204030204" pitchFamily="34" charset="0"/>
                        </a:rPr>
                        <a:t>Chapter</a:t>
                      </a:r>
                    </a:p>
                  </a:txBody>
                  <a:tcPr/>
                </a:tc>
                <a:tc>
                  <a:txBody>
                    <a:bodyPr/>
                    <a:lstStyle/>
                    <a:p>
                      <a:r>
                        <a:rPr lang="en-GB" sz="2000" dirty="0">
                          <a:latin typeface="Calibri" panose="020F0502020204030204" pitchFamily="34" charset="0"/>
                          <a:cs typeface="Calibri" panose="020F0502020204030204" pitchFamily="34" charset="0"/>
                        </a:rPr>
                        <a:t>Place</a:t>
                      </a:r>
                    </a:p>
                  </a:txBody>
                  <a:tcPr/>
                </a:tc>
                <a:extLst>
                  <a:ext uri="{0D108BD9-81ED-4DB2-BD59-A6C34878D82A}">
                    <a16:rowId xmlns:a16="http://schemas.microsoft.com/office/drawing/2014/main" val="3190046431"/>
                  </a:ext>
                </a:extLst>
              </a:tr>
              <a:tr h="522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Four years before the time of narration, Edward is engaged with Lucy</a:t>
                      </a:r>
                    </a:p>
                  </a:txBody>
                  <a:tcPr/>
                </a:tc>
                <a:tc>
                  <a:txBody>
                    <a:bodyPr/>
                    <a:lstStyle/>
                    <a:p>
                      <a:r>
                        <a:rPr lang="en-GB" sz="2000" dirty="0">
                          <a:solidFill>
                            <a:schemeClr val="tx1"/>
                          </a:solidFill>
                          <a:latin typeface="Calibri" panose="020F0502020204030204" pitchFamily="34" charset="0"/>
                          <a:cs typeface="Calibri" panose="020F0502020204030204" pitchFamily="34" charset="0"/>
                        </a:rPr>
                        <a:t>Chap 22 and 49</a:t>
                      </a:r>
                    </a:p>
                    <a:p>
                      <a:r>
                        <a:rPr lang="en-GB" sz="2000" dirty="0">
                          <a:solidFill>
                            <a:schemeClr val="tx1"/>
                          </a:solidFill>
                          <a:latin typeface="Calibri" panose="020F0502020204030204" pitchFamily="34" charset="0"/>
                          <a:cs typeface="Calibri" panose="020F0502020204030204" pitchFamily="34" charset="0"/>
                        </a:rPr>
                        <a:t>flashback</a:t>
                      </a:r>
                    </a:p>
                  </a:txBody>
                  <a:tcPr/>
                </a:tc>
                <a:tc>
                  <a:txBody>
                    <a:bodyPr/>
                    <a:lstStyle/>
                    <a:p>
                      <a:r>
                        <a:rPr lang="en-GB" sz="2000" dirty="0" err="1">
                          <a:solidFill>
                            <a:schemeClr val="tx1"/>
                          </a:solidFill>
                          <a:latin typeface="Calibri" panose="020F0502020204030204" pitchFamily="34" charset="0"/>
                          <a:cs typeface="Calibri" panose="020F0502020204030204" pitchFamily="34" charset="0"/>
                        </a:rPr>
                        <a:t>Longstaple</a:t>
                      </a:r>
                      <a:r>
                        <a:rPr lang="en-GB" sz="2000" dirty="0">
                          <a:solidFill>
                            <a:schemeClr val="tx1"/>
                          </a:solidFill>
                          <a:latin typeface="Calibri" panose="020F0502020204030204" pitchFamily="34" charset="0"/>
                          <a:cs typeface="Calibri" panose="020F0502020204030204" pitchFamily="34" charset="0"/>
                        </a:rPr>
                        <a:t> (near Plymouth)</a:t>
                      </a:r>
                    </a:p>
                  </a:txBody>
                  <a:tcPr/>
                </a:tc>
                <a:extLst>
                  <a:ext uri="{0D108BD9-81ED-4DB2-BD59-A6C34878D82A}">
                    <a16:rowId xmlns:a16="http://schemas.microsoft.com/office/drawing/2014/main" val="152443252"/>
                  </a:ext>
                </a:extLst>
              </a:tr>
              <a:tr h="837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February, Eliza Williams disappears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Chap 31 – flashback</a:t>
                      </a:r>
                    </a:p>
                  </a:txBody>
                  <a:tcPr/>
                </a:tc>
                <a:tc>
                  <a:txBody>
                    <a:bodyPr/>
                    <a:lstStyle/>
                    <a:p>
                      <a:r>
                        <a:rPr lang="en-GB" sz="2000" dirty="0">
                          <a:solidFill>
                            <a:schemeClr val="tx1"/>
                          </a:solidFill>
                          <a:latin typeface="Calibri" panose="020F0502020204030204" pitchFamily="34" charset="0"/>
                          <a:cs typeface="Calibri" panose="020F0502020204030204" pitchFamily="34" charset="0"/>
                        </a:rPr>
                        <a:t>Bath</a:t>
                      </a:r>
                    </a:p>
                    <a:p>
                      <a:r>
                        <a:rPr lang="en-GB" sz="2000" dirty="0">
                          <a:solidFill>
                            <a:schemeClr val="tx1"/>
                          </a:solidFill>
                          <a:latin typeface="Calibri" panose="020F0502020204030204" pitchFamily="34" charset="0"/>
                          <a:cs typeface="Calibri" panose="020F0502020204030204" pitchFamily="34" charset="0"/>
                        </a:rPr>
                        <a:t>(Dorsetshire)</a:t>
                      </a:r>
                    </a:p>
                  </a:txBody>
                  <a:tcPr/>
                </a:tc>
                <a:extLst>
                  <a:ext uri="{0D108BD9-81ED-4DB2-BD59-A6C34878D82A}">
                    <a16:rowId xmlns:a16="http://schemas.microsoft.com/office/drawing/2014/main" val="1624932902"/>
                  </a:ext>
                </a:extLst>
              </a:tr>
              <a:tr h="475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58763836"/>
                  </a:ext>
                </a:extLst>
              </a:tr>
              <a:tr h="261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73645104"/>
                  </a:ext>
                </a:extLst>
              </a:tr>
              <a:tr h="1614472">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02354759"/>
                  </a:ext>
                </a:extLst>
              </a:tr>
              <a:tr h="720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68029864"/>
                  </a:ext>
                </a:extLst>
              </a:tr>
              <a:tr h="1222283">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endParaRPr lang="en-GB"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73322278"/>
                  </a:ext>
                </a:extLst>
              </a:tr>
            </a:tbl>
          </a:graphicData>
        </a:graphic>
      </p:graphicFrame>
    </p:spTree>
    <p:extLst>
      <p:ext uri="{BB962C8B-B14F-4D97-AF65-F5344CB8AC3E}">
        <p14:creationId xmlns:p14="http://schemas.microsoft.com/office/powerpoint/2010/main" val="3862053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a 7">
            <a:extLst>
              <a:ext uri="{FF2B5EF4-FFF2-40B4-BE49-F238E27FC236}">
                <a16:creationId xmlns:a16="http://schemas.microsoft.com/office/drawing/2014/main" id="{2F36BA4F-8D8A-4176-96FF-D3BD3779BACB}"/>
              </a:ext>
            </a:extLst>
          </p:cNvPr>
          <p:cNvGraphicFramePr>
            <a:graphicFrameLocks noGrp="1"/>
          </p:cNvGraphicFramePr>
          <p:nvPr>
            <p:extLst>
              <p:ext uri="{D42A27DB-BD31-4B8C-83A1-F6EECF244321}">
                <p14:modId xmlns:p14="http://schemas.microsoft.com/office/powerpoint/2010/main" val="3749929312"/>
              </p:ext>
            </p:extLst>
          </p:nvPr>
        </p:nvGraphicFramePr>
        <p:xfrm>
          <a:off x="172720" y="133676"/>
          <a:ext cx="11821160" cy="6679004"/>
        </p:xfrm>
        <a:graphic>
          <a:graphicData uri="http://schemas.openxmlformats.org/drawingml/2006/table">
            <a:tbl>
              <a:tblPr firstRow="1" bandRow="1">
                <a:tableStyleId>{5C22544A-7EE6-4342-B048-85BDC9FD1C3A}</a:tableStyleId>
              </a:tblPr>
              <a:tblGrid>
                <a:gridCol w="7432600">
                  <a:extLst>
                    <a:ext uri="{9D8B030D-6E8A-4147-A177-3AD203B41FA5}">
                      <a16:colId xmlns:a16="http://schemas.microsoft.com/office/drawing/2014/main" val="2552646555"/>
                    </a:ext>
                  </a:extLst>
                </a:gridCol>
                <a:gridCol w="1804539">
                  <a:extLst>
                    <a:ext uri="{9D8B030D-6E8A-4147-A177-3AD203B41FA5}">
                      <a16:colId xmlns:a16="http://schemas.microsoft.com/office/drawing/2014/main" val="1249797616"/>
                    </a:ext>
                  </a:extLst>
                </a:gridCol>
                <a:gridCol w="2584021">
                  <a:extLst>
                    <a:ext uri="{9D8B030D-6E8A-4147-A177-3AD203B41FA5}">
                      <a16:colId xmlns:a16="http://schemas.microsoft.com/office/drawing/2014/main" val="3677068888"/>
                    </a:ext>
                  </a:extLst>
                </a:gridCol>
              </a:tblGrid>
              <a:tr h="250116">
                <a:tc>
                  <a:txBody>
                    <a:bodyPr/>
                    <a:lstStyle/>
                    <a:p>
                      <a:r>
                        <a:rPr lang="en-GB" sz="2000" dirty="0">
                          <a:latin typeface="Calibri" panose="020F0502020204030204" pitchFamily="34" charset="0"/>
                          <a:cs typeface="Calibri" panose="020F0502020204030204" pitchFamily="34" charset="0"/>
                        </a:rPr>
                        <a:t>Time and action</a:t>
                      </a:r>
                    </a:p>
                  </a:txBody>
                  <a:tcPr/>
                </a:tc>
                <a:tc>
                  <a:txBody>
                    <a:bodyPr/>
                    <a:lstStyle/>
                    <a:p>
                      <a:r>
                        <a:rPr lang="en-GB" sz="2000" dirty="0">
                          <a:latin typeface="Calibri" panose="020F0502020204030204" pitchFamily="34" charset="0"/>
                          <a:cs typeface="Calibri" panose="020F0502020204030204" pitchFamily="34" charset="0"/>
                        </a:rPr>
                        <a:t>Chapter</a:t>
                      </a:r>
                    </a:p>
                  </a:txBody>
                  <a:tcPr/>
                </a:tc>
                <a:tc>
                  <a:txBody>
                    <a:bodyPr/>
                    <a:lstStyle/>
                    <a:p>
                      <a:r>
                        <a:rPr lang="en-GB" sz="2000" dirty="0">
                          <a:latin typeface="Calibri" panose="020F0502020204030204" pitchFamily="34" charset="0"/>
                          <a:cs typeface="Calibri" panose="020F0502020204030204" pitchFamily="34" charset="0"/>
                        </a:rPr>
                        <a:t>Place</a:t>
                      </a:r>
                    </a:p>
                  </a:txBody>
                  <a:tcPr/>
                </a:tc>
                <a:extLst>
                  <a:ext uri="{0D108BD9-81ED-4DB2-BD59-A6C34878D82A}">
                    <a16:rowId xmlns:a16="http://schemas.microsoft.com/office/drawing/2014/main" val="3190046431"/>
                  </a:ext>
                </a:extLst>
              </a:tr>
              <a:tr h="522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Four years before the time of narration, Edward is engaged with Lucy</a:t>
                      </a:r>
                    </a:p>
                  </a:txBody>
                  <a:tcPr/>
                </a:tc>
                <a:tc>
                  <a:txBody>
                    <a:bodyPr/>
                    <a:lstStyle/>
                    <a:p>
                      <a:r>
                        <a:rPr lang="en-GB" sz="2000" dirty="0">
                          <a:solidFill>
                            <a:schemeClr val="tx1"/>
                          </a:solidFill>
                          <a:latin typeface="Calibri" panose="020F0502020204030204" pitchFamily="34" charset="0"/>
                          <a:cs typeface="Calibri" panose="020F0502020204030204" pitchFamily="34" charset="0"/>
                        </a:rPr>
                        <a:t>Chap 22 and 49</a:t>
                      </a:r>
                    </a:p>
                    <a:p>
                      <a:r>
                        <a:rPr lang="en-GB" sz="2000" dirty="0">
                          <a:solidFill>
                            <a:schemeClr val="tx1"/>
                          </a:solidFill>
                          <a:latin typeface="Calibri" panose="020F0502020204030204" pitchFamily="34" charset="0"/>
                          <a:cs typeface="Calibri" panose="020F0502020204030204" pitchFamily="34" charset="0"/>
                        </a:rPr>
                        <a:t>flashback</a:t>
                      </a:r>
                    </a:p>
                  </a:txBody>
                  <a:tcPr/>
                </a:tc>
                <a:tc>
                  <a:txBody>
                    <a:bodyPr/>
                    <a:lstStyle/>
                    <a:p>
                      <a:r>
                        <a:rPr lang="en-GB" sz="2000" dirty="0" err="1">
                          <a:solidFill>
                            <a:schemeClr val="tx1"/>
                          </a:solidFill>
                          <a:latin typeface="Calibri" panose="020F0502020204030204" pitchFamily="34" charset="0"/>
                          <a:cs typeface="Calibri" panose="020F0502020204030204" pitchFamily="34" charset="0"/>
                        </a:rPr>
                        <a:t>Longstaple</a:t>
                      </a:r>
                      <a:r>
                        <a:rPr lang="en-GB" sz="2000" dirty="0">
                          <a:solidFill>
                            <a:schemeClr val="tx1"/>
                          </a:solidFill>
                          <a:latin typeface="Calibri" panose="020F0502020204030204" pitchFamily="34" charset="0"/>
                          <a:cs typeface="Calibri" panose="020F0502020204030204" pitchFamily="34" charset="0"/>
                        </a:rPr>
                        <a:t> (near Plymouth)</a:t>
                      </a:r>
                    </a:p>
                  </a:txBody>
                  <a:tcPr/>
                </a:tc>
                <a:extLst>
                  <a:ext uri="{0D108BD9-81ED-4DB2-BD59-A6C34878D82A}">
                    <a16:rowId xmlns:a16="http://schemas.microsoft.com/office/drawing/2014/main" val="152443252"/>
                  </a:ext>
                </a:extLst>
              </a:tr>
              <a:tr h="837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February, Eliza Williams disappears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Chap 31 – flashback</a:t>
                      </a:r>
                    </a:p>
                  </a:txBody>
                  <a:tcPr/>
                </a:tc>
                <a:tc>
                  <a:txBody>
                    <a:bodyPr/>
                    <a:lstStyle/>
                    <a:p>
                      <a:r>
                        <a:rPr lang="en-GB" sz="2000" dirty="0">
                          <a:solidFill>
                            <a:schemeClr val="tx1"/>
                          </a:solidFill>
                          <a:latin typeface="Calibri" panose="020F0502020204030204" pitchFamily="34" charset="0"/>
                          <a:cs typeface="Calibri" panose="020F0502020204030204" pitchFamily="34" charset="0"/>
                        </a:rPr>
                        <a:t>Bath</a:t>
                      </a:r>
                    </a:p>
                    <a:p>
                      <a:r>
                        <a:rPr lang="en-GB" sz="2000" dirty="0">
                          <a:solidFill>
                            <a:schemeClr val="tx1"/>
                          </a:solidFill>
                          <a:latin typeface="Calibri" panose="020F0502020204030204" pitchFamily="34" charset="0"/>
                          <a:cs typeface="Calibri" panose="020F0502020204030204" pitchFamily="34" charset="0"/>
                        </a:rPr>
                        <a:t>(Dorsetshire)</a:t>
                      </a:r>
                    </a:p>
                  </a:txBody>
                  <a:tcPr/>
                </a:tc>
                <a:extLst>
                  <a:ext uri="{0D108BD9-81ED-4DB2-BD59-A6C34878D82A}">
                    <a16:rowId xmlns:a16="http://schemas.microsoft.com/office/drawing/2014/main" val="1624932902"/>
                  </a:ext>
                </a:extLst>
              </a:tr>
              <a:tr h="475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Very early in September, arrival to Barton cottage, Devonshire </a:t>
                      </a:r>
                    </a:p>
                  </a:txBody>
                  <a:tcPr/>
                </a:tc>
                <a:tc>
                  <a:txBody>
                    <a:bodyPr/>
                    <a:lstStyle/>
                    <a:p>
                      <a:r>
                        <a:rPr lang="en-GB" sz="2000" dirty="0">
                          <a:solidFill>
                            <a:schemeClr val="tx1"/>
                          </a:solidFill>
                          <a:latin typeface="Calibri" panose="020F0502020204030204" pitchFamily="34" charset="0"/>
                          <a:cs typeface="Calibri" panose="020F0502020204030204" pitchFamily="34" charset="0"/>
                        </a:rPr>
                        <a:t>Chap 6</a:t>
                      </a:r>
                    </a:p>
                  </a:txBody>
                  <a:tcPr/>
                </a:tc>
                <a:tc>
                  <a:txBody>
                    <a:bodyPr/>
                    <a:lstStyle/>
                    <a:p>
                      <a:r>
                        <a:rPr lang="en-GB" sz="2000" dirty="0">
                          <a:solidFill>
                            <a:schemeClr val="tx1"/>
                          </a:solidFill>
                          <a:latin typeface="Calibri" panose="020F0502020204030204" pitchFamily="34" charset="0"/>
                          <a:cs typeface="Calibri" panose="020F0502020204030204" pitchFamily="34" charset="0"/>
                        </a:rPr>
                        <a:t>Barton Park, Devonshire</a:t>
                      </a:r>
                    </a:p>
                  </a:txBody>
                  <a:tcPr/>
                </a:tc>
                <a:extLst>
                  <a:ext uri="{0D108BD9-81ED-4DB2-BD59-A6C34878D82A}">
                    <a16:rowId xmlns:a16="http://schemas.microsoft.com/office/drawing/2014/main" val="2558763836"/>
                  </a:ext>
                </a:extLst>
              </a:tr>
              <a:tr h="261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“A showery October” – many balls with Willoughby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Chap 11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Barton Park</a:t>
                      </a:r>
                    </a:p>
                  </a:txBody>
                  <a:tcPr/>
                </a:tc>
                <a:extLst>
                  <a:ext uri="{0D108BD9-81ED-4DB2-BD59-A6C34878D82A}">
                    <a16:rowId xmlns:a16="http://schemas.microsoft.com/office/drawing/2014/main" val="2273645104"/>
                  </a:ext>
                </a:extLst>
              </a:tr>
              <a:tr h="1614472">
                <a:tc>
                  <a:txBody>
                    <a:bodyPr/>
                    <a:lstStyle/>
                    <a:p>
                      <a:r>
                        <a:rPr lang="en-GB" sz="2000" dirty="0">
                          <a:solidFill>
                            <a:schemeClr val="tx1"/>
                          </a:solidFill>
                          <a:latin typeface="Calibri" panose="020F0502020204030204" pitchFamily="34" charset="0"/>
                          <a:cs typeface="Calibri" panose="020F0502020204030204" pitchFamily="34" charset="0"/>
                        </a:rPr>
                        <a:t>October – planned trip to </a:t>
                      </a:r>
                      <a:r>
                        <a:rPr lang="en-GB" sz="2000" dirty="0" err="1">
                          <a:solidFill>
                            <a:schemeClr val="tx1"/>
                          </a:solidFill>
                          <a:latin typeface="Calibri" panose="020F0502020204030204" pitchFamily="34" charset="0"/>
                          <a:cs typeface="Calibri" panose="020F0502020204030204" pitchFamily="34" charset="0"/>
                        </a:rPr>
                        <a:t>Withwell</a:t>
                      </a:r>
                      <a:r>
                        <a:rPr lang="en-GB" sz="2000" dirty="0">
                          <a:solidFill>
                            <a:schemeClr val="tx1"/>
                          </a:solidFill>
                          <a:latin typeface="Calibri" panose="020F0502020204030204" pitchFamily="34" charset="0"/>
                          <a:cs typeface="Calibri" panose="020F0502020204030204" pitchFamily="34" charset="0"/>
                        </a:rPr>
                        <a:t> - Eliza is found</a:t>
                      </a:r>
                    </a:p>
                    <a:p>
                      <a:endParaRPr lang="en-GB" sz="2000" dirty="0">
                        <a:solidFill>
                          <a:schemeClr val="tx1"/>
                        </a:solidFill>
                        <a:latin typeface="Calibri" panose="020F0502020204030204" pitchFamily="34" charset="0"/>
                        <a:cs typeface="Calibri" panose="020F0502020204030204" pitchFamily="34" charset="0"/>
                      </a:endParaRPr>
                    </a:p>
                    <a:p>
                      <a:r>
                        <a:rPr lang="en-GB" sz="2000" dirty="0">
                          <a:solidFill>
                            <a:schemeClr val="tx1"/>
                          </a:solidFill>
                          <a:latin typeface="Calibri" panose="020F0502020204030204" pitchFamily="34" charset="0"/>
                          <a:cs typeface="Calibri" panose="020F0502020204030204" pitchFamily="34" charset="0"/>
                        </a:rPr>
                        <a:t>A week later Willoughby leaves</a:t>
                      </a:r>
                    </a:p>
                    <a:p>
                      <a:r>
                        <a:rPr lang="en-GB" sz="2000" dirty="0">
                          <a:solidFill>
                            <a:schemeClr val="tx1"/>
                          </a:solidFill>
                          <a:latin typeface="Calibri" panose="020F0502020204030204" pitchFamily="34" charset="0"/>
                          <a:cs typeface="Calibri" panose="020F0502020204030204" pitchFamily="34" charset="0"/>
                        </a:rPr>
                        <a:t>The next week Edward arrives at the cottage (after spending 2 weeks near Plymouth) where he stays a week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Chap 31 – flashback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Chap 14 – 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Chap 16</a:t>
                      </a:r>
                    </a:p>
                  </a:txBody>
                  <a:tcPr/>
                </a:tc>
                <a:tc>
                  <a:txBody>
                    <a:bodyPr/>
                    <a:lstStyle/>
                    <a:p>
                      <a:r>
                        <a:rPr lang="en-GB" sz="2000" dirty="0" err="1">
                          <a:solidFill>
                            <a:schemeClr val="tx1"/>
                          </a:solidFill>
                          <a:latin typeface="Calibri" panose="020F0502020204030204" pitchFamily="34" charset="0"/>
                          <a:cs typeface="Calibri" panose="020F0502020204030204" pitchFamily="34" charset="0"/>
                        </a:rPr>
                        <a:t>Delaford</a:t>
                      </a:r>
                      <a:endParaRPr lang="en-GB" sz="2000" dirty="0">
                        <a:solidFill>
                          <a:schemeClr val="tx1"/>
                        </a:solidFill>
                        <a:latin typeface="Calibri" panose="020F0502020204030204" pitchFamily="34" charset="0"/>
                        <a:cs typeface="Calibri" panose="020F0502020204030204" pitchFamily="34" charset="0"/>
                      </a:endParaRPr>
                    </a:p>
                    <a:p>
                      <a:endParaRPr lang="en-GB" sz="2000" dirty="0">
                        <a:solidFill>
                          <a:schemeClr val="tx1"/>
                        </a:solidFill>
                        <a:latin typeface="Calibri" panose="020F0502020204030204" pitchFamily="34" charset="0"/>
                        <a:cs typeface="Calibri" panose="020F0502020204030204" pitchFamily="34" charset="0"/>
                      </a:endParaRPr>
                    </a:p>
                    <a:p>
                      <a:r>
                        <a:rPr lang="en-GB" sz="2000" dirty="0">
                          <a:solidFill>
                            <a:schemeClr val="tx1"/>
                          </a:solidFill>
                          <a:latin typeface="Calibri" panose="020F0502020204030204" pitchFamily="34" charset="0"/>
                          <a:cs typeface="Calibri" panose="020F0502020204030204" pitchFamily="34" charset="0"/>
                        </a:rPr>
                        <a:t>Barton Park</a:t>
                      </a:r>
                    </a:p>
                  </a:txBody>
                  <a:tcPr/>
                </a:tc>
                <a:extLst>
                  <a:ext uri="{0D108BD9-81ED-4DB2-BD59-A6C34878D82A}">
                    <a16:rowId xmlns:a16="http://schemas.microsoft.com/office/drawing/2014/main" val="502354759"/>
                  </a:ext>
                </a:extLst>
              </a:tr>
              <a:tr h="720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November the Steeles arrive: “Lucy told me of her engagement”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Chap 22, 24 &amp; 37 flashback</a:t>
                      </a:r>
                    </a:p>
                  </a:txBody>
                  <a:tcPr/>
                </a:tc>
                <a:tc>
                  <a:txBody>
                    <a:bodyPr/>
                    <a:lstStyle/>
                    <a:p>
                      <a:r>
                        <a:rPr lang="en-GB" sz="2000" dirty="0">
                          <a:solidFill>
                            <a:schemeClr val="tx1"/>
                          </a:solidFill>
                          <a:latin typeface="Calibri" panose="020F0502020204030204" pitchFamily="34" charset="0"/>
                          <a:cs typeface="Calibri" panose="020F0502020204030204" pitchFamily="34" charset="0"/>
                        </a:rPr>
                        <a:t>Barton Park</a:t>
                      </a:r>
                    </a:p>
                  </a:txBody>
                  <a:tcPr/>
                </a:tc>
                <a:extLst>
                  <a:ext uri="{0D108BD9-81ED-4DB2-BD59-A6C34878D82A}">
                    <a16:rowId xmlns:a16="http://schemas.microsoft.com/office/drawing/2014/main" val="3468029864"/>
                  </a:ext>
                </a:extLst>
              </a:tr>
              <a:tr h="1222283">
                <a:tc>
                  <a:txBody>
                    <a:bodyPr/>
                    <a:lstStyle/>
                    <a:p>
                      <a:r>
                        <a:rPr lang="en-GB" sz="2000" dirty="0">
                          <a:solidFill>
                            <a:schemeClr val="tx1"/>
                          </a:solidFill>
                          <a:latin typeface="Calibri" panose="020F0502020204030204" pitchFamily="34" charset="0"/>
                          <a:cs typeface="Calibri" panose="020F0502020204030204" pitchFamily="34" charset="0"/>
                        </a:rPr>
                        <a:t>January – the Steeles arrive in town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January – first week - Mrs Jennings, Elinor and Marianne also arrive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Mid January – letters between Marianne &amp; Willoughby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Chap 24 - anticipation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Chap 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Chap 32</a:t>
                      </a:r>
                    </a:p>
                  </a:txBody>
                  <a:tcPr/>
                </a:tc>
                <a:tc>
                  <a:txBody>
                    <a:bodyPr/>
                    <a:lstStyle/>
                    <a:p>
                      <a:r>
                        <a:rPr lang="en-GB" sz="2000" dirty="0">
                          <a:solidFill>
                            <a:schemeClr val="tx1"/>
                          </a:solidFill>
                          <a:latin typeface="Calibri" panose="020F0502020204030204" pitchFamily="34" charset="0"/>
                          <a:cs typeface="Calibri" panose="020F0502020204030204" pitchFamily="34" charset="0"/>
                        </a:rPr>
                        <a:t>London</a:t>
                      </a:r>
                    </a:p>
                  </a:txBody>
                  <a:tcPr/>
                </a:tc>
                <a:extLst>
                  <a:ext uri="{0D108BD9-81ED-4DB2-BD59-A6C34878D82A}">
                    <a16:rowId xmlns:a16="http://schemas.microsoft.com/office/drawing/2014/main" val="1973322278"/>
                  </a:ext>
                </a:extLst>
              </a:tr>
            </a:tbl>
          </a:graphicData>
        </a:graphic>
      </p:graphicFrame>
    </p:spTree>
    <p:extLst>
      <p:ext uri="{BB962C8B-B14F-4D97-AF65-F5344CB8AC3E}">
        <p14:creationId xmlns:p14="http://schemas.microsoft.com/office/powerpoint/2010/main" val="2025097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a 7">
            <a:extLst>
              <a:ext uri="{FF2B5EF4-FFF2-40B4-BE49-F238E27FC236}">
                <a16:creationId xmlns:a16="http://schemas.microsoft.com/office/drawing/2014/main" id="{2F36BA4F-8D8A-4176-96FF-D3BD3779BACB}"/>
              </a:ext>
            </a:extLst>
          </p:cNvPr>
          <p:cNvGraphicFramePr>
            <a:graphicFrameLocks noGrp="1"/>
          </p:cNvGraphicFramePr>
          <p:nvPr>
            <p:extLst>
              <p:ext uri="{D42A27DB-BD31-4B8C-83A1-F6EECF244321}">
                <p14:modId xmlns:p14="http://schemas.microsoft.com/office/powerpoint/2010/main" val="2698137948"/>
              </p:ext>
            </p:extLst>
          </p:nvPr>
        </p:nvGraphicFramePr>
        <p:xfrm>
          <a:off x="213360" y="233680"/>
          <a:ext cx="11765280" cy="6398474"/>
        </p:xfrm>
        <a:graphic>
          <a:graphicData uri="http://schemas.openxmlformats.org/drawingml/2006/table">
            <a:tbl>
              <a:tblPr firstRow="1" bandRow="1">
                <a:tableStyleId>{5C22544A-7EE6-4342-B048-85BDC9FD1C3A}</a:tableStyleId>
              </a:tblPr>
              <a:tblGrid>
                <a:gridCol w="7402651">
                  <a:extLst>
                    <a:ext uri="{9D8B030D-6E8A-4147-A177-3AD203B41FA5}">
                      <a16:colId xmlns:a16="http://schemas.microsoft.com/office/drawing/2014/main" val="2552646555"/>
                    </a:ext>
                  </a:extLst>
                </a:gridCol>
                <a:gridCol w="1793877">
                  <a:extLst>
                    <a:ext uri="{9D8B030D-6E8A-4147-A177-3AD203B41FA5}">
                      <a16:colId xmlns:a16="http://schemas.microsoft.com/office/drawing/2014/main" val="1249797616"/>
                    </a:ext>
                  </a:extLst>
                </a:gridCol>
                <a:gridCol w="2568752">
                  <a:extLst>
                    <a:ext uri="{9D8B030D-6E8A-4147-A177-3AD203B41FA5}">
                      <a16:colId xmlns:a16="http://schemas.microsoft.com/office/drawing/2014/main" val="3677068888"/>
                    </a:ext>
                  </a:extLst>
                </a:gridCol>
              </a:tblGrid>
              <a:tr h="691706">
                <a:tc>
                  <a:txBody>
                    <a:bodyPr/>
                    <a:lstStyle/>
                    <a:p>
                      <a:r>
                        <a:rPr lang="en-GB" sz="2000" dirty="0">
                          <a:latin typeface="Calibri" panose="020F0502020204030204" pitchFamily="34" charset="0"/>
                          <a:cs typeface="Calibri" panose="020F0502020204030204" pitchFamily="34" charset="0"/>
                        </a:rPr>
                        <a:t>Time and action</a:t>
                      </a:r>
                    </a:p>
                  </a:txBody>
                  <a:tcPr/>
                </a:tc>
                <a:tc>
                  <a:txBody>
                    <a:bodyPr/>
                    <a:lstStyle/>
                    <a:p>
                      <a:r>
                        <a:rPr lang="en-GB" sz="2000" dirty="0">
                          <a:latin typeface="Calibri" panose="020F0502020204030204" pitchFamily="34" charset="0"/>
                          <a:cs typeface="Calibri" panose="020F0502020204030204" pitchFamily="34" charset="0"/>
                        </a:rPr>
                        <a:t>Chapter</a:t>
                      </a:r>
                    </a:p>
                  </a:txBody>
                  <a:tcPr/>
                </a:tc>
                <a:tc>
                  <a:txBody>
                    <a:bodyPr/>
                    <a:lstStyle/>
                    <a:p>
                      <a:r>
                        <a:rPr lang="en-GB" sz="2000" dirty="0">
                          <a:latin typeface="Calibri" panose="020F0502020204030204" pitchFamily="34" charset="0"/>
                          <a:cs typeface="Calibri" panose="020F0502020204030204" pitchFamily="34" charset="0"/>
                        </a:rPr>
                        <a:t>Place</a:t>
                      </a:r>
                    </a:p>
                  </a:txBody>
                  <a:tcPr/>
                </a:tc>
                <a:extLst>
                  <a:ext uri="{0D108BD9-81ED-4DB2-BD59-A6C34878D82A}">
                    <a16:rowId xmlns:a16="http://schemas.microsoft.com/office/drawing/2014/main" val="3190046431"/>
                  </a:ext>
                </a:extLst>
              </a:tr>
              <a:tr h="1374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cs typeface="Calibri" panose="020F0502020204030204" pitchFamily="34" charset="0"/>
                        </a:rPr>
                        <a:t>February Edward &amp; the </a:t>
                      </a:r>
                      <a:r>
                        <a:rPr lang="en-GB" sz="2000" dirty="0" err="1">
                          <a:latin typeface="Calibri" panose="020F0502020204030204" pitchFamily="34" charset="0"/>
                          <a:cs typeface="Calibri" panose="020F0502020204030204" pitchFamily="34" charset="0"/>
                        </a:rPr>
                        <a:t>Dashwoods</a:t>
                      </a:r>
                      <a:r>
                        <a:rPr lang="en-GB" sz="2000" dirty="0">
                          <a:latin typeface="Calibri" panose="020F0502020204030204" pitchFamily="34" charset="0"/>
                          <a:cs typeface="Calibri" panose="020F0502020204030204" pitchFamily="34" charset="0"/>
                        </a:rPr>
                        <a:t> arrive in town</a:t>
                      </a:r>
                    </a:p>
                    <a:p>
                      <a:r>
                        <a:rPr lang="en-GB" sz="2000" dirty="0">
                          <a:latin typeface="Calibri" panose="020F0502020204030204" pitchFamily="34" charset="0"/>
                          <a:cs typeface="Calibri" panose="020F0502020204030204" pitchFamily="34" charset="0"/>
                        </a:rPr>
                        <a:t>Early in February Willoughby gets married</a:t>
                      </a:r>
                    </a:p>
                    <a:p>
                      <a:endParaRPr lang="en-GB" sz="2000" dirty="0">
                        <a:latin typeface="Calibri" panose="020F0502020204030204" pitchFamily="34" charset="0"/>
                        <a:cs typeface="Calibri" panose="020F0502020204030204" pitchFamily="34" charset="0"/>
                      </a:endParaRPr>
                    </a:p>
                  </a:txBody>
                  <a:tcPr/>
                </a:tc>
                <a:tc>
                  <a:txBody>
                    <a:bodyPr/>
                    <a:lstStyle/>
                    <a:p>
                      <a:r>
                        <a:rPr lang="en-GB" sz="2000" dirty="0">
                          <a:latin typeface="Calibri" panose="020F0502020204030204" pitchFamily="34" charset="0"/>
                          <a:cs typeface="Calibri" panose="020F0502020204030204" pitchFamily="34" charset="0"/>
                        </a:rPr>
                        <a:t>Chap 24 - anticipation</a:t>
                      </a:r>
                    </a:p>
                    <a:p>
                      <a:r>
                        <a:rPr lang="en-GB" sz="2000" dirty="0">
                          <a:latin typeface="Calibri" panose="020F0502020204030204" pitchFamily="34" charset="0"/>
                          <a:cs typeface="Calibri" panose="020F0502020204030204" pitchFamily="34" charset="0"/>
                        </a:rPr>
                        <a:t>Chap 32</a:t>
                      </a:r>
                    </a:p>
                    <a:p>
                      <a:endParaRPr lang="en-GB" sz="2000" dirty="0">
                        <a:latin typeface="Calibri" panose="020F0502020204030204" pitchFamily="34" charset="0"/>
                        <a:cs typeface="Calibri" panose="020F0502020204030204" pitchFamily="34" charset="0"/>
                      </a:endParaRPr>
                    </a:p>
                  </a:txBody>
                  <a:tcPr/>
                </a:tc>
                <a:tc>
                  <a:txBody>
                    <a:bodyPr/>
                    <a:lstStyle/>
                    <a:p>
                      <a:r>
                        <a:rPr lang="en-GB" sz="2000" dirty="0">
                          <a:latin typeface="Calibri" panose="020F0502020204030204" pitchFamily="34" charset="0"/>
                          <a:cs typeface="Calibri" panose="020F0502020204030204" pitchFamily="34" charset="0"/>
                        </a:rPr>
                        <a:t>London </a:t>
                      </a:r>
                    </a:p>
                  </a:txBody>
                  <a:tcPr/>
                </a:tc>
                <a:extLst>
                  <a:ext uri="{0D108BD9-81ED-4DB2-BD59-A6C34878D82A}">
                    <a16:rowId xmlns:a16="http://schemas.microsoft.com/office/drawing/2014/main" val="1292531363"/>
                  </a:ext>
                </a:extLst>
              </a:tr>
              <a:tr h="750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cs typeface="Calibri" panose="020F0502020204030204" pitchFamily="34" charset="0"/>
                        </a:rPr>
                        <a:t>2</a:t>
                      </a:r>
                      <a:r>
                        <a:rPr lang="en-GB" sz="2000" baseline="30000" dirty="0">
                          <a:latin typeface="Calibri" panose="020F0502020204030204" pitchFamily="34" charset="0"/>
                          <a:cs typeface="Calibri" panose="020F0502020204030204" pitchFamily="34" charset="0"/>
                        </a:rPr>
                        <a:t>nd</a:t>
                      </a:r>
                      <a:r>
                        <a:rPr lang="en-GB" sz="2000" dirty="0">
                          <a:latin typeface="Calibri" panose="020F0502020204030204" pitchFamily="34" charset="0"/>
                          <a:cs typeface="Calibri" panose="020F0502020204030204" pitchFamily="34" charset="0"/>
                        </a:rPr>
                        <a:t> week in March - Meeting with Miss Steele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cs typeface="Calibri" panose="020F0502020204030204" pitchFamily="34" charset="0"/>
                        </a:rPr>
                        <a:t>Chap 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alibri" panose="020F0502020204030204" pitchFamily="34" charset="0"/>
                        <a:cs typeface="Calibri" panose="020F0502020204030204" pitchFamily="34" charset="0"/>
                      </a:endParaRPr>
                    </a:p>
                  </a:txBody>
                  <a:tcPr/>
                </a:tc>
                <a:tc>
                  <a:txBody>
                    <a:bodyPr/>
                    <a:lstStyle/>
                    <a:p>
                      <a:r>
                        <a:rPr lang="en-GB" sz="2000" dirty="0">
                          <a:latin typeface="Calibri" panose="020F0502020204030204" pitchFamily="34" charset="0"/>
                          <a:cs typeface="Calibri" panose="020F0502020204030204" pitchFamily="34" charset="0"/>
                        </a:rPr>
                        <a:t>London, </a:t>
                      </a:r>
                      <a:r>
                        <a:rPr lang="en-GB" sz="2000" dirty="0" err="1">
                          <a:latin typeface="Calibri" panose="020F0502020204030204" pitchFamily="34" charset="0"/>
                          <a:cs typeface="Calibri" panose="020F0502020204030204" pitchFamily="34" charset="0"/>
                        </a:rPr>
                        <a:t>Kensigton</a:t>
                      </a:r>
                      <a:r>
                        <a:rPr lang="en-GB" sz="2000" dirty="0">
                          <a:latin typeface="Calibri" panose="020F0502020204030204" pitchFamily="34" charset="0"/>
                          <a:cs typeface="Calibri" panose="020F0502020204030204" pitchFamily="34" charset="0"/>
                        </a:rPr>
                        <a:t> Gardens</a:t>
                      </a:r>
                    </a:p>
                  </a:txBody>
                  <a:tcPr/>
                </a:tc>
                <a:extLst>
                  <a:ext uri="{0D108BD9-81ED-4DB2-BD59-A6C34878D82A}">
                    <a16:rowId xmlns:a16="http://schemas.microsoft.com/office/drawing/2014/main" val="794995693"/>
                  </a:ext>
                </a:extLst>
              </a:tr>
              <a:tr h="9013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cs typeface="Calibri" panose="020F0502020204030204" pitchFamily="34" charset="0"/>
                        </a:rPr>
                        <a:t>End of March, the Palmers to go home, Easter holidays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cs typeface="Calibri" panose="020F0502020204030204" pitchFamily="34" charset="0"/>
                        </a:rPr>
                        <a:t>Chap 39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alibri" panose="020F0502020204030204" pitchFamily="34" charset="0"/>
                        <a:cs typeface="Calibri" panose="020F0502020204030204" pitchFamily="34" charset="0"/>
                      </a:endParaRPr>
                    </a:p>
                  </a:txBody>
                  <a:tcPr/>
                </a:tc>
                <a:tc>
                  <a:txBody>
                    <a:bodyPr/>
                    <a:lstStyle/>
                    <a:p>
                      <a:r>
                        <a:rPr lang="en-GB" sz="2000" dirty="0">
                          <a:latin typeface="Calibri" panose="020F0502020204030204" pitchFamily="34" charset="0"/>
                          <a:cs typeface="Calibri" panose="020F0502020204030204" pitchFamily="34" charset="0"/>
                        </a:rPr>
                        <a:t>Cleveland in Somersetshire</a:t>
                      </a:r>
                    </a:p>
                  </a:txBody>
                  <a:tcPr/>
                </a:tc>
                <a:extLst>
                  <a:ext uri="{0D108BD9-81ED-4DB2-BD59-A6C34878D82A}">
                    <a16:rowId xmlns:a16="http://schemas.microsoft.com/office/drawing/2014/main" val="827214070"/>
                  </a:ext>
                </a:extLst>
              </a:tr>
              <a:tr h="744122">
                <a:tc>
                  <a:txBody>
                    <a:bodyPr/>
                    <a:lstStyle/>
                    <a:p>
                      <a:r>
                        <a:rPr lang="en-GB" sz="2000" dirty="0">
                          <a:latin typeface="Calibri" panose="020F0502020204030204" pitchFamily="34" charset="0"/>
                          <a:cs typeface="Calibri" panose="020F0502020204030204" pitchFamily="34" charset="0"/>
                        </a:rPr>
                        <a:t>Very early in April, Marianne falls 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cs typeface="Calibri" panose="020F0502020204030204" pitchFamily="34" charset="0"/>
                        </a:rPr>
                        <a:t>Chap 42</a:t>
                      </a:r>
                    </a:p>
                  </a:txBody>
                  <a:tcPr/>
                </a:tc>
                <a:tc>
                  <a:txBody>
                    <a:bodyPr/>
                    <a:lstStyle/>
                    <a:p>
                      <a:r>
                        <a:rPr lang="en-GB" sz="2000" dirty="0">
                          <a:latin typeface="Calibri" panose="020F0502020204030204" pitchFamily="34" charset="0"/>
                          <a:cs typeface="Calibri" panose="020F0502020204030204" pitchFamily="34" charset="0"/>
                        </a:rPr>
                        <a:t>in Cleveland</a:t>
                      </a:r>
                    </a:p>
                  </a:txBody>
                  <a:tcPr/>
                </a:tc>
                <a:extLst>
                  <a:ext uri="{0D108BD9-81ED-4DB2-BD59-A6C34878D82A}">
                    <a16:rowId xmlns:a16="http://schemas.microsoft.com/office/drawing/2014/main" val="2339486633"/>
                  </a:ext>
                </a:extLst>
              </a:tr>
              <a:tr h="7119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cs typeface="Calibri" panose="020F0502020204030204" pitchFamily="34" charset="0"/>
                        </a:rPr>
                        <a:t>Early in the autumn, Edward and Elinor get married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cs typeface="Calibri" panose="020F0502020204030204" pitchFamily="34" charset="0"/>
                        </a:rPr>
                        <a:t>Chap 50</a:t>
                      </a:r>
                    </a:p>
                  </a:txBody>
                  <a:tcPr/>
                </a:tc>
                <a:tc>
                  <a:txBody>
                    <a:bodyPr/>
                    <a:lstStyle/>
                    <a:p>
                      <a:r>
                        <a:rPr lang="en-GB" sz="2000" dirty="0">
                          <a:latin typeface="Calibri" panose="020F0502020204030204" pitchFamily="34" charset="0"/>
                          <a:cs typeface="Calibri" panose="020F0502020204030204" pitchFamily="34" charset="0"/>
                        </a:rPr>
                        <a:t>Barton Park </a:t>
                      </a:r>
                    </a:p>
                  </a:txBody>
                  <a:tcPr/>
                </a:tc>
                <a:extLst>
                  <a:ext uri="{0D108BD9-81ED-4DB2-BD59-A6C34878D82A}">
                    <a16:rowId xmlns:a16="http://schemas.microsoft.com/office/drawing/2014/main" val="3177139147"/>
                  </a:ext>
                </a:extLst>
              </a:tr>
              <a:tr h="12237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cs typeface="Calibri" panose="020F0502020204030204" pitchFamily="34" charset="0"/>
                        </a:rPr>
                        <a:t>One-two years later Marianne (at 19) marries Brandon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alibri" panose="020F0502020204030204" pitchFamily="34" charset="0"/>
                          <a:cs typeface="Calibri" panose="020F0502020204030204" pitchFamily="34" charset="0"/>
                        </a:rPr>
                        <a:t>Chap 50</a:t>
                      </a:r>
                    </a:p>
                  </a:txBody>
                  <a:tcPr/>
                </a:tc>
                <a:tc>
                  <a:txBody>
                    <a:bodyPr/>
                    <a:lstStyle/>
                    <a:p>
                      <a:r>
                        <a:rPr lang="en-GB" sz="2000" dirty="0" err="1">
                          <a:latin typeface="Calibri" panose="020F0502020204030204" pitchFamily="34" charset="0"/>
                          <a:cs typeface="Calibri" panose="020F0502020204030204" pitchFamily="34" charset="0"/>
                        </a:rPr>
                        <a:t>Delaford</a:t>
                      </a:r>
                      <a:endParaRPr lang="en-GB"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35821709"/>
                  </a:ext>
                </a:extLst>
              </a:tr>
            </a:tbl>
          </a:graphicData>
        </a:graphic>
      </p:graphicFrame>
    </p:spTree>
    <p:extLst>
      <p:ext uri="{BB962C8B-B14F-4D97-AF65-F5344CB8AC3E}">
        <p14:creationId xmlns:p14="http://schemas.microsoft.com/office/powerpoint/2010/main" val="4099248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9A3BFF-899E-4911-A4AB-2DB251D113CD}"/>
              </a:ext>
            </a:extLst>
          </p:cNvPr>
          <p:cNvSpPr>
            <a:spLocks noGrp="1"/>
          </p:cNvSpPr>
          <p:nvPr>
            <p:ph type="title"/>
          </p:nvPr>
        </p:nvSpPr>
        <p:spPr>
          <a:xfrm>
            <a:off x="1409192" y="400981"/>
            <a:ext cx="9792208" cy="491308"/>
          </a:xfrm>
        </p:spPr>
        <p:txBody>
          <a:bodyPr>
            <a:normAutofit fontScale="90000"/>
          </a:bodyPr>
          <a:lstStyle/>
          <a:p>
            <a:r>
              <a:rPr lang="en-GB" sz="3000" b="1" dirty="0"/>
              <a:t>The context in the text: money matters</a:t>
            </a:r>
          </a:p>
        </p:txBody>
      </p:sp>
      <p:sp>
        <p:nvSpPr>
          <p:cNvPr id="3" name="Segnaposto contenuto 2">
            <a:extLst>
              <a:ext uri="{FF2B5EF4-FFF2-40B4-BE49-F238E27FC236}">
                <a16:creationId xmlns:a16="http://schemas.microsoft.com/office/drawing/2014/main" id="{0647205C-FD58-49CD-A515-FBB581256FA1}"/>
              </a:ext>
            </a:extLst>
          </p:cNvPr>
          <p:cNvSpPr>
            <a:spLocks noGrp="1"/>
          </p:cNvSpPr>
          <p:nvPr>
            <p:ph idx="1"/>
          </p:nvPr>
        </p:nvSpPr>
        <p:spPr>
          <a:xfrm>
            <a:off x="396240" y="1066605"/>
            <a:ext cx="11389360" cy="5542572"/>
          </a:xfrm>
        </p:spPr>
        <p:txBody>
          <a:bodyPr>
            <a:noAutofit/>
          </a:bodyPr>
          <a:lstStyle/>
          <a:p>
            <a:pPr>
              <a:lnSpc>
                <a:spcPct val="90000"/>
              </a:lnSpc>
            </a:pPr>
            <a:r>
              <a:rPr lang="en-GB" sz="2000" b="1" dirty="0"/>
              <a:t>chapter 17</a:t>
            </a:r>
          </a:p>
          <a:p>
            <a:pPr marL="0" indent="0">
              <a:lnSpc>
                <a:spcPct val="90000"/>
              </a:lnSpc>
              <a:buNone/>
            </a:pPr>
            <a:r>
              <a:rPr lang="en-GB" sz="2000" dirty="0"/>
              <a:t>cried Marianne. "What have wealth or grandeur to do with happiness?"</a:t>
            </a:r>
          </a:p>
          <a:p>
            <a:pPr marL="0" indent="0">
              <a:lnSpc>
                <a:spcPct val="90000"/>
              </a:lnSpc>
              <a:buNone/>
            </a:pPr>
            <a:r>
              <a:rPr lang="en-GB" sz="2000" dirty="0"/>
              <a:t>"Grandeur has but little," said Elinor, "but wealth has much to do with it."</a:t>
            </a:r>
          </a:p>
          <a:p>
            <a:pPr marL="0" indent="0">
              <a:lnSpc>
                <a:spcPct val="90000"/>
              </a:lnSpc>
              <a:buNone/>
            </a:pPr>
            <a:r>
              <a:rPr lang="en-GB" sz="2000" dirty="0"/>
              <a:t>"Elinor, for shame!" said Marianne, "money can only give happiness where there is nothing else to give it. Beyond a competence, it can afford no real satisfaction, as far as mere self is concerned."</a:t>
            </a:r>
          </a:p>
          <a:p>
            <a:pPr marL="0" indent="0">
              <a:lnSpc>
                <a:spcPct val="90000"/>
              </a:lnSpc>
              <a:buNone/>
            </a:pPr>
            <a:r>
              <a:rPr lang="en-GB" sz="2000" dirty="0"/>
              <a:t>"Perhaps," said Elinor, smiling, "we may come to the same point. </a:t>
            </a:r>
            <a:r>
              <a:rPr lang="en-GB" sz="2000" i="1" dirty="0"/>
              <a:t>your</a:t>
            </a:r>
            <a:r>
              <a:rPr lang="en-GB" sz="2000" dirty="0"/>
              <a:t> competence and </a:t>
            </a:r>
            <a:r>
              <a:rPr lang="en-GB" sz="2000" i="1" dirty="0"/>
              <a:t>my</a:t>
            </a:r>
            <a:r>
              <a:rPr lang="en-GB" sz="2000" dirty="0"/>
              <a:t> wealth are very much alike, I dare say; and without them, as the world goes now, we shall both agree that every kind of external comfort must be wanting. Your ideas are only more noble than mine. Come, what is your competence?"</a:t>
            </a:r>
          </a:p>
          <a:p>
            <a:pPr marL="0" indent="0">
              <a:lnSpc>
                <a:spcPct val="90000"/>
              </a:lnSpc>
              <a:buNone/>
            </a:pPr>
            <a:r>
              <a:rPr lang="en-GB" sz="2000" dirty="0"/>
              <a:t>"About eighteen hundred or two thousand a year; not more than </a:t>
            </a:r>
            <a:r>
              <a:rPr lang="en-GB" sz="2000" i="1" dirty="0"/>
              <a:t>that</a:t>
            </a:r>
            <a:r>
              <a:rPr lang="en-GB" sz="2000" dirty="0"/>
              <a:t>."</a:t>
            </a:r>
          </a:p>
          <a:p>
            <a:pPr marL="0" indent="0">
              <a:lnSpc>
                <a:spcPct val="90000"/>
              </a:lnSpc>
              <a:buNone/>
            </a:pPr>
            <a:r>
              <a:rPr lang="en-GB" sz="2000" dirty="0"/>
              <a:t>Elinor laughed. "</a:t>
            </a:r>
            <a:r>
              <a:rPr lang="en-GB" sz="2000" i="1" dirty="0"/>
              <a:t>Two</a:t>
            </a:r>
            <a:r>
              <a:rPr lang="en-GB" sz="2000" dirty="0"/>
              <a:t> thousand a year! </a:t>
            </a:r>
            <a:r>
              <a:rPr lang="en-GB" sz="2000" i="1" dirty="0"/>
              <a:t>One</a:t>
            </a:r>
            <a:r>
              <a:rPr lang="en-GB" sz="2000" dirty="0"/>
              <a:t> is my wealth! I guessed how it would end."</a:t>
            </a:r>
          </a:p>
          <a:p>
            <a:pPr marL="0" indent="0">
              <a:lnSpc>
                <a:spcPct val="90000"/>
              </a:lnSpc>
              <a:buNone/>
            </a:pPr>
            <a:r>
              <a:rPr lang="en-GB" sz="2000" dirty="0"/>
              <a:t>"And yet two thousand a-year is a very moderate income," said Marianne. "A family cannot well be maintained on a smaller. I am sure I am not extravagant in my demands. A proper establishment of servants, a carriage, perhaps two, and hunters, cannot be supported on less."</a:t>
            </a:r>
          </a:p>
        </p:txBody>
      </p:sp>
    </p:spTree>
    <p:extLst>
      <p:ext uri="{BB962C8B-B14F-4D97-AF65-F5344CB8AC3E}">
        <p14:creationId xmlns:p14="http://schemas.microsoft.com/office/powerpoint/2010/main" val="98843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699A1D-B745-4674-9639-D8503269E54C}"/>
              </a:ext>
            </a:extLst>
          </p:cNvPr>
          <p:cNvSpPr>
            <a:spLocks noGrp="1"/>
          </p:cNvSpPr>
          <p:nvPr>
            <p:ph type="title"/>
          </p:nvPr>
        </p:nvSpPr>
        <p:spPr>
          <a:xfrm>
            <a:off x="9387190" y="612843"/>
            <a:ext cx="2247091" cy="1499738"/>
          </a:xfrm>
        </p:spPr>
        <p:txBody>
          <a:bodyPr anchor="b">
            <a:normAutofit/>
          </a:bodyPr>
          <a:lstStyle/>
          <a:p>
            <a:r>
              <a:rPr lang="en-GB" sz="2800" dirty="0"/>
              <a:t>1000 £ in 1800s</a:t>
            </a:r>
          </a:p>
        </p:txBody>
      </p:sp>
      <p:sp>
        <p:nvSpPr>
          <p:cNvPr id="11" name="Content Placeholder 10">
            <a:extLst>
              <a:ext uri="{FF2B5EF4-FFF2-40B4-BE49-F238E27FC236}">
                <a16:creationId xmlns:a16="http://schemas.microsoft.com/office/drawing/2014/main" id="{BA9BC736-0F72-421A-AB82-3806EF06BF66}"/>
              </a:ext>
            </a:extLst>
          </p:cNvPr>
          <p:cNvSpPr>
            <a:spLocks noGrp="1"/>
          </p:cNvSpPr>
          <p:nvPr>
            <p:ph idx="1"/>
          </p:nvPr>
        </p:nvSpPr>
        <p:spPr>
          <a:xfrm>
            <a:off x="9387190" y="2112581"/>
            <a:ext cx="2247090" cy="4046706"/>
          </a:xfrm>
        </p:spPr>
        <p:txBody>
          <a:bodyPr>
            <a:normAutofit/>
          </a:bodyPr>
          <a:lstStyle/>
          <a:p>
            <a:endParaRPr lang="en-US" sz="1400" dirty="0">
              <a:solidFill>
                <a:srgbClr val="FFFFFF"/>
              </a:solidFill>
            </a:endParaRPr>
          </a:p>
        </p:txBody>
      </p:sp>
      <p:pic>
        <p:nvPicPr>
          <p:cNvPr id="7" name="Segnaposto contenuto 6">
            <a:extLst>
              <a:ext uri="{FF2B5EF4-FFF2-40B4-BE49-F238E27FC236}">
                <a16:creationId xmlns:a16="http://schemas.microsoft.com/office/drawing/2014/main" id="{04DBD52B-1869-444F-9E57-5716D322318F}"/>
              </a:ext>
            </a:extLst>
          </p:cNvPr>
          <p:cNvPicPr>
            <a:picLocks noChangeAspect="1"/>
          </p:cNvPicPr>
          <p:nvPr/>
        </p:nvPicPr>
        <p:blipFill rotWithShape="1">
          <a:blip r:embed="rId2"/>
          <a:srcRect l="14247" t="14978" r="34594" b="15261"/>
          <a:stretch/>
        </p:blipFill>
        <p:spPr>
          <a:xfrm>
            <a:off x="972313" y="728799"/>
            <a:ext cx="7077689" cy="5428810"/>
          </a:xfrm>
          <a:prstGeom prst="rect">
            <a:avLst/>
          </a:prstGeom>
        </p:spPr>
      </p:pic>
    </p:spTree>
    <p:extLst>
      <p:ext uri="{BB962C8B-B14F-4D97-AF65-F5344CB8AC3E}">
        <p14:creationId xmlns:p14="http://schemas.microsoft.com/office/powerpoint/2010/main" val="3041679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9A3BFF-899E-4911-A4AB-2DB251D113CD}"/>
              </a:ext>
            </a:extLst>
          </p:cNvPr>
          <p:cNvSpPr>
            <a:spLocks noGrp="1"/>
          </p:cNvSpPr>
          <p:nvPr>
            <p:ph type="title"/>
          </p:nvPr>
        </p:nvSpPr>
        <p:spPr>
          <a:xfrm>
            <a:off x="1023112" y="351972"/>
            <a:ext cx="9792208" cy="806268"/>
          </a:xfrm>
        </p:spPr>
        <p:txBody>
          <a:bodyPr>
            <a:normAutofit/>
          </a:bodyPr>
          <a:lstStyle/>
          <a:p>
            <a:r>
              <a:rPr lang="en-GB" sz="3000" b="1" dirty="0"/>
              <a:t>The context in the text: money matters</a:t>
            </a:r>
          </a:p>
        </p:txBody>
      </p:sp>
      <p:sp>
        <p:nvSpPr>
          <p:cNvPr id="3" name="Segnaposto contenuto 2">
            <a:extLst>
              <a:ext uri="{FF2B5EF4-FFF2-40B4-BE49-F238E27FC236}">
                <a16:creationId xmlns:a16="http://schemas.microsoft.com/office/drawing/2014/main" id="{0647205C-FD58-49CD-A515-FBB581256FA1}"/>
              </a:ext>
            </a:extLst>
          </p:cNvPr>
          <p:cNvSpPr>
            <a:spLocks noGrp="1"/>
          </p:cNvSpPr>
          <p:nvPr>
            <p:ph idx="1"/>
          </p:nvPr>
        </p:nvSpPr>
        <p:spPr>
          <a:xfrm>
            <a:off x="548640" y="1283546"/>
            <a:ext cx="11384280" cy="5222481"/>
          </a:xfrm>
        </p:spPr>
        <p:txBody>
          <a:bodyPr>
            <a:normAutofit/>
          </a:bodyPr>
          <a:lstStyle/>
          <a:p>
            <a:pPr>
              <a:lnSpc>
                <a:spcPct val="90000"/>
              </a:lnSpc>
            </a:pPr>
            <a:r>
              <a:rPr lang="en-GB" sz="2000" b="1" dirty="0"/>
              <a:t>Chap 3 </a:t>
            </a:r>
          </a:p>
          <a:p>
            <a:pPr marL="0" indent="0">
              <a:lnSpc>
                <a:spcPct val="90000"/>
              </a:lnSpc>
              <a:buNone/>
            </a:pPr>
            <a:r>
              <a:rPr lang="en-GB" sz="2000" dirty="0"/>
              <a:t>Some mothers might have encouraged the intimacy from motives of interest, for Edward </a:t>
            </a:r>
            <a:r>
              <a:rPr lang="en-GB" sz="2000" dirty="0" err="1"/>
              <a:t>Ferrars</a:t>
            </a:r>
            <a:r>
              <a:rPr lang="en-GB" sz="2000" dirty="0"/>
              <a:t> was the eldest son of a man who had died very rich; and some might have repressed it from motives of prudence, for, except a trifling sum, the whole of his fortune depended on the will of his mother. But Mrs. Dashwood was alike uninfluenced by either consideration. It was enough for her that he appeared to be amiable, that he loved her daughter, and that Elinor returned the partiality. It was contrary to every doctrine of hers that difference of fortune should keep any couple asunder who were attracted by resemblance of disposition; and that Elinor's merit should not be acknowledged by every one who knew her, was to her comprehension impossible.</a:t>
            </a:r>
          </a:p>
          <a:p>
            <a:pPr>
              <a:lnSpc>
                <a:spcPct val="90000"/>
              </a:lnSpc>
            </a:pPr>
            <a:r>
              <a:rPr lang="en-GB" sz="2000" b="1" dirty="0"/>
              <a:t>Chap 49</a:t>
            </a:r>
          </a:p>
          <a:p>
            <a:pPr>
              <a:lnSpc>
                <a:spcPct val="90000"/>
              </a:lnSpc>
            </a:pPr>
            <a:r>
              <a:rPr lang="en-GB" sz="2000" dirty="0"/>
              <a:t>Edward had two thousand pounds, and Elinor one, which, with </a:t>
            </a:r>
            <a:r>
              <a:rPr lang="en-GB" sz="2000" dirty="0" err="1"/>
              <a:t>Delaford</a:t>
            </a:r>
            <a:r>
              <a:rPr lang="en-GB" sz="2000" dirty="0"/>
              <a:t> living, was all that they could call their own; for it was impossible that Mrs. Dashwood should advance anything; and they were neither of them quite enough in love to think that three hundred and fifty pounds a-year would supply them with the comforts of life.</a:t>
            </a:r>
          </a:p>
          <a:p>
            <a:pPr>
              <a:lnSpc>
                <a:spcPct val="90000"/>
              </a:lnSpc>
            </a:pPr>
            <a:r>
              <a:rPr lang="en-GB" sz="2000" dirty="0"/>
              <a:t>Chap 50: Mrs </a:t>
            </a:r>
            <a:r>
              <a:rPr lang="en-GB" sz="2000" dirty="0" err="1"/>
              <a:t>Ferrars</a:t>
            </a:r>
            <a:r>
              <a:rPr lang="en-GB" sz="2000" dirty="0"/>
              <a:t> gives Edward 10 thousand pounds </a:t>
            </a:r>
          </a:p>
          <a:p>
            <a:pPr>
              <a:lnSpc>
                <a:spcPct val="90000"/>
              </a:lnSpc>
            </a:pPr>
            <a:r>
              <a:rPr lang="en-GB" sz="2000" dirty="0"/>
              <a:t>Which would make 13000 £ of capital, that is, + the parish, a living of 1350 £ a year</a:t>
            </a:r>
          </a:p>
          <a:p>
            <a:pPr>
              <a:lnSpc>
                <a:spcPct val="90000"/>
              </a:lnSpc>
            </a:pPr>
            <a:r>
              <a:rPr lang="en-GB" sz="2000" dirty="0"/>
              <a:t>And they all lived happily ever after!</a:t>
            </a:r>
          </a:p>
        </p:txBody>
      </p:sp>
    </p:spTree>
    <p:extLst>
      <p:ext uri="{BB962C8B-B14F-4D97-AF65-F5344CB8AC3E}">
        <p14:creationId xmlns:p14="http://schemas.microsoft.com/office/powerpoint/2010/main" val="16459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0E7DD9-92A2-41F4-B6DE-368545F99E28}"/>
              </a:ext>
            </a:extLst>
          </p:cNvPr>
          <p:cNvSpPr>
            <a:spLocks noGrp="1"/>
          </p:cNvSpPr>
          <p:nvPr>
            <p:ph type="title"/>
          </p:nvPr>
        </p:nvSpPr>
        <p:spPr>
          <a:xfrm>
            <a:off x="377494" y="320040"/>
            <a:ext cx="6475227" cy="1371600"/>
          </a:xfrm>
        </p:spPr>
        <p:txBody>
          <a:bodyPr>
            <a:noAutofit/>
          </a:bodyPr>
          <a:lstStyle/>
          <a:p>
            <a:r>
              <a:rPr lang="en-GB" sz="4000" b="1" dirty="0"/>
              <a:t>Jane Austen’s life</a:t>
            </a:r>
          </a:p>
        </p:txBody>
      </p:sp>
      <p:sp>
        <p:nvSpPr>
          <p:cNvPr id="3" name="Segnaposto contenuto 2">
            <a:extLst>
              <a:ext uri="{FF2B5EF4-FFF2-40B4-BE49-F238E27FC236}">
                <a16:creationId xmlns:a16="http://schemas.microsoft.com/office/drawing/2014/main" id="{40A3DFDF-6A77-429A-9795-AB28E7A9BEC5}"/>
              </a:ext>
            </a:extLst>
          </p:cNvPr>
          <p:cNvSpPr>
            <a:spLocks noGrp="1"/>
          </p:cNvSpPr>
          <p:nvPr>
            <p:ph sz="half" idx="1"/>
          </p:nvPr>
        </p:nvSpPr>
        <p:spPr>
          <a:xfrm>
            <a:off x="377494" y="1850065"/>
            <a:ext cx="6905808" cy="4593265"/>
          </a:xfrm>
          <a:solidFill>
            <a:schemeClr val="bg1">
              <a:alpha val="38000"/>
            </a:schemeClr>
          </a:solidFill>
        </p:spPr>
        <p:txBody>
          <a:bodyPr>
            <a:normAutofit/>
          </a:bodyPr>
          <a:lstStyle/>
          <a:p>
            <a:pPr>
              <a:lnSpc>
                <a:spcPct val="90000"/>
              </a:lnSpc>
            </a:pPr>
            <a:r>
              <a:rPr lang="it-IT" sz="2400" b="1" dirty="0"/>
              <a:t>Love life – </a:t>
            </a:r>
            <a:r>
              <a:rPr lang="en-GB" sz="2400" b="1" dirty="0"/>
              <a:t>“Becoming Jane” “Jane Austen’s Regrets”</a:t>
            </a:r>
            <a:endParaRPr lang="it-IT" sz="2400" b="1" dirty="0"/>
          </a:p>
          <a:p>
            <a:pPr lvl="1">
              <a:lnSpc>
                <a:spcPct val="90000"/>
              </a:lnSpc>
            </a:pPr>
            <a:r>
              <a:rPr lang="it-IT" sz="2200" dirty="0"/>
              <a:t>1795-96 Tom </a:t>
            </a:r>
            <a:r>
              <a:rPr lang="it-IT" sz="2200" dirty="0" err="1"/>
              <a:t>Lefroy</a:t>
            </a:r>
            <a:r>
              <a:rPr lang="it-IT" sz="2200" dirty="0"/>
              <a:t> </a:t>
            </a:r>
          </a:p>
          <a:p>
            <a:pPr lvl="1">
              <a:lnSpc>
                <a:spcPct val="90000"/>
              </a:lnSpc>
            </a:pPr>
            <a:r>
              <a:rPr lang="it-IT" sz="2200" dirty="0"/>
              <a:t>1802 (</a:t>
            </a:r>
            <a:r>
              <a:rPr lang="it-IT" sz="2200" dirty="0" err="1"/>
              <a:t>age</a:t>
            </a:r>
            <a:r>
              <a:rPr lang="it-IT" sz="2200" dirty="0"/>
              <a:t> of 26) </a:t>
            </a:r>
            <a:r>
              <a:rPr lang="it-IT" sz="2200" dirty="0" err="1"/>
              <a:t>receives</a:t>
            </a:r>
            <a:r>
              <a:rPr lang="it-IT" sz="2200" dirty="0"/>
              <a:t> a </a:t>
            </a:r>
            <a:r>
              <a:rPr lang="it-IT" sz="2200" dirty="0" err="1"/>
              <a:t>marriage</a:t>
            </a:r>
            <a:r>
              <a:rPr lang="it-IT" sz="2200" dirty="0"/>
              <a:t> </a:t>
            </a:r>
            <a:r>
              <a:rPr lang="it-IT" sz="2200" dirty="0" err="1"/>
              <a:t>proposal</a:t>
            </a:r>
            <a:r>
              <a:rPr lang="it-IT" sz="2200" dirty="0"/>
              <a:t> by Harry </a:t>
            </a:r>
            <a:r>
              <a:rPr lang="it-IT" sz="2200" dirty="0" err="1"/>
              <a:t>Bigg-Wither</a:t>
            </a:r>
            <a:endParaRPr lang="it-IT" sz="2200" dirty="0"/>
          </a:p>
          <a:p>
            <a:pPr lvl="1">
              <a:lnSpc>
                <a:spcPct val="90000"/>
              </a:lnSpc>
            </a:pPr>
            <a:r>
              <a:rPr lang="it-IT" sz="2200" dirty="0"/>
              <a:t>Doctor, </a:t>
            </a:r>
            <a:r>
              <a:rPr lang="en-GB" sz="2200" dirty="0"/>
              <a:t>Charles Thomas Haden, 1815</a:t>
            </a:r>
          </a:p>
          <a:p>
            <a:pPr>
              <a:lnSpc>
                <a:spcPct val="90000"/>
              </a:lnSpc>
            </a:pPr>
            <a:r>
              <a:rPr lang="it-IT" sz="2400" dirty="0"/>
              <a:t>In 1800 the family </a:t>
            </a:r>
            <a:r>
              <a:rPr lang="it-IT" sz="2400" dirty="0" err="1"/>
              <a:t>moves</a:t>
            </a:r>
            <a:r>
              <a:rPr lang="it-IT" sz="2400" dirty="0"/>
              <a:t> to Bath</a:t>
            </a:r>
          </a:p>
          <a:p>
            <a:pPr>
              <a:lnSpc>
                <a:spcPct val="90000"/>
              </a:lnSpc>
            </a:pPr>
            <a:r>
              <a:rPr lang="it-IT" sz="2400" dirty="0"/>
              <a:t>The </a:t>
            </a:r>
            <a:r>
              <a:rPr lang="it-IT" sz="2400" dirty="0" err="1"/>
              <a:t>father</a:t>
            </a:r>
            <a:r>
              <a:rPr lang="it-IT" sz="2400" dirty="0"/>
              <a:t> </a:t>
            </a:r>
            <a:r>
              <a:rPr lang="it-IT" sz="2400" dirty="0" err="1"/>
              <a:t>dies</a:t>
            </a:r>
            <a:r>
              <a:rPr lang="it-IT" sz="2400" dirty="0"/>
              <a:t> in 1805</a:t>
            </a:r>
          </a:p>
          <a:p>
            <a:pPr>
              <a:lnSpc>
                <a:spcPct val="90000"/>
              </a:lnSpc>
            </a:pPr>
            <a:r>
              <a:rPr lang="it-IT" sz="2400" dirty="0"/>
              <a:t>In 1808 </a:t>
            </a:r>
            <a:r>
              <a:rPr lang="it-IT" sz="2400" dirty="0" err="1"/>
              <a:t>they</a:t>
            </a:r>
            <a:r>
              <a:rPr lang="it-IT" sz="2400" dirty="0"/>
              <a:t> </a:t>
            </a:r>
            <a:r>
              <a:rPr lang="it-IT" sz="2400" dirty="0" err="1"/>
              <a:t>move</a:t>
            </a:r>
            <a:r>
              <a:rPr lang="it-IT" sz="2400" dirty="0"/>
              <a:t> to </a:t>
            </a:r>
            <a:r>
              <a:rPr lang="it-IT" sz="2400" dirty="0" err="1"/>
              <a:t>Chawton</a:t>
            </a:r>
            <a:endParaRPr lang="it-IT" sz="2400" dirty="0"/>
          </a:p>
        </p:txBody>
      </p:sp>
      <p:sp>
        <p:nvSpPr>
          <p:cNvPr id="11" name="Segnaposto contenuto 10">
            <a:extLst>
              <a:ext uri="{FF2B5EF4-FFF2-40B4-BE49-F238E27FC236}">
                <a16:creationId xmlns:a16="http://schemas.microsoft.com/office/drawing/2014/main" id="{4141C812-0F30-4006-92D7-DBA440C8F018}"/>
              </a:ext>
            </a:extLst>
          </p:cNvPr>
          <p:cNvSpPr>
            <a:spLocks noGrp="1"/>
          </p:cNvSpPr>
          <p:nvPr>
            <p:ph sz="half" idx="2"/>
          </p:nvPr>
        </p:nvSpPr>
        <p:spPr/>
        <p:txBody>
          <a:bodyPr>
            <a:normAutofit/>
          </a:bodyPr>
          <a:lstStyle/>
          <a:p>
            <a:endParaRPr lang="en-GB" dirty="0"/>
          </a:p>
        </p:txBody>
      </p:sp>
      <p:pic>
        <p:nvPicPr>
          <p:cNvPr id="7" name="Immagine 6">
            <a:extLst>
              <a:ext uri="{FF2B5EF4-FFF2-40B4-BE49-F238E27FC236}">
                <a16:creationId xmlns:a16="http://schemas.microsoft.com/office/drawing/2014/main" id="{F1FB9CB9-E12D-4032-B4DF-932F67DE0ED1}"/>
              </a:ext>
            </a:extLst>
          </p:cNvPr>
          <p:cNvPicPr>
            <a:picLocks noChangeAspect="1"/>
          </p:cNvPicPr>
          <p:nvPr/>
        </p:nvPicPr>
        <p:blipFill rotWithShape="1">
          <a:blip r:embed="rId2"/>
          <a:srcRect r="1" b="4809"/>
          <a:stretch/>
        </p:blipFill>
        <p:spPr>
          <a:xfrm>
            <a:off x="7667843" y="-26064"/>
            <a:ext cx="2231681" cy="3194566"/>
          </a:xfrm>
          <a:prstGeom prst="rect">
            <a:avLst/>
          </a:prstGeom>
        </p:spPr>
      </p:pic>
      <p:pic>
        <p:nvPicPr>
          <p:cNvPr id="8" name="Immagine 7" descr="Immagine che contiene cibo, donna, vestito, maglietta&#10;&#10;Descrizione generata automaticamente">
            <a:extLst>
              <a:ext uri="{FF2B5EF4-FFF2-40B4-BE49-F238E27FC236}">
                <a16:creationId xmlns:a16="http://schemas.microsoft.com/office/drawing/2014/main" id="{63A47715-EFB8-4993-8558-40B6045E6E35}"/>
              </a:ext>
            </a:extLst>
          </p:cNvPr>
          <p:cNvPicPr>
            <a:picLocks noChangeAspect="1"/>
          </p:cNvPicPr>
          <p:nvPr/>
        </p:nvPicPr>
        <p:blipFill rotWithShape="1">
          <a:blip r:embed="rId3"/>
          <a:srcRect r="1255" b="-5"/>
          <a:stretch/>
        </p:blipFill>
        <p:spPr>
          <a:xfrm>
            <a:off x="9975479" y="0"/>
            <a:ext cx="2213473" cy="3168502"/>
          </a:xfrm>
          <a:prstGeom prst="rect">
            <a:avLst/>
          </a:prstGeom>
        </p:spPr>
      </p:pic>
      <p:pic>
        <p:nvPicPr>
          <p:cNvPr id="5" name="Immagine 4" descr="Immagine che contiene testo, mappa&#10;&#10;Descrizione generata automaticamente">
            <a:extLst>
              <a:ext uri="{FF2B5EF4-FFF2-40B4-BE49-F238E27FC236}">
                <a16:creationId xmlns:a16="http://schemas.microsoft.com/office/drawing/2014/main" id="{91E8119A-1292-47D0-972F-E3CC7C6299DC}"/>
              </a:ext>
            </a:extLst>
          </p:cNvPr>
          <p:cNvPicPr>
            <a:picLocks noChangeAspect="1"/>
          </p:cNvPicPr>
          <p:nvPr/>
        </p:nvPicPr>
        <p:blipFill rotWithShape="1">
          <a:blip r:embed="rId4"/>
          <a:srcRect t="1176" r="-3" b="2956"/>
          <a:stretch/>
        </p:blipFill>
        <p:spPr>
          <a:xfrm>
            <a:off x="7667843" y="3616021"/>
            <a:ext cx="4524158" cy="3241979"/>
          </a:xfrm>
          <a:prstGeom prst="rect">
            <a:avLst/>
          </a:prstGeom>
        </p:spPr>
      </p:pic>
    </p:spTree>
    <p:extLst>
      <p:ext uri="{BB962C8B-B14F-4D97-AF65-F5344CB8AC3E}">
        <p14:creationId xmlns:p14="http://schemas.microsoft.com/office/powerpoint/2010/main" val="388657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268337-9D04-4D6A-A7E7-C21BC0A5391C}"/>
              </a:ext>
            </a:extLst>
          </p:cNvPr>
          <p:cNvSpPr>
            <a:spLocks noGrp="1"/>
          </p:cNvSpPr>
          <p:nvPr>
            <p:ph type="title"/>
          </p:nvPr>
        </p:nvSpPr>
        <p:spPr>
          <a:xfrm>
            <a:off x="1043432" y="248823"/>
            <a:ext cx="9792208" cy="643466"/>
          </a:xfrm>
        </p:spPr>
        <p:txBody>
          <a:bodyPr>
            <a:normAutofit/>
          </a:bodyPr>
          <a:lstStyle/>
          <a:p>
            <a:r>
              <a:rPr lang="en-GB" sz="3000" b="1" dirty="0"/>
              <a:t>Chapter 50 – Austen’s irony</a:t>
            </a:r>
          </a:p>
        </p:txBody>
      </p:sp>
      <p:sp>
        <p:nvSpPr>
          <p:cNvPr id="3" name="Segnaposto contenuto 2">
            <a:extLst>
              <a:ext uri="{FF2B5EF4-FFF2-40B4-BE49-F238E27FC236}">
                <a16:creationId xmlns:a16="http://schemas.microsoft.com/office/drawing/2014/main" id="{4236259F-2C0E-44BD-915F-423F03D8961F}"/>
              </a:ext>
            </a:extLst>
          </p:cNvPr>
          <p:cNvSpPr>
            <a:spLocks noGrp="1"/>
          </p:cNvSpPr>
          <p:nvPr>
            <p:ph idx="1"/>
          </p:nvPr>
        </p:nvSpPr>
        <p:spPr>
          <a:xfrm>
            <a:off x="259080" y="1118954"/>
            <a:ext cx="11567160" cy="5190406"/>
          </a:xfrm>
        </p:spPr>
        <p:txBody>
          <a:bodyPr>
            <a:noAutofit/>
          </a:bodyPr>
          <a:lstStyle/>
          <a:p>
            <a:pPr>
              <a:lnSpc>
                <a:spcPct val="90000"/>
              </a:lnSpc>
            </a:pPr>
            <a:r>
              <a:rPr lang="en-GB" sz="1900" dirty="0"/>
              <a:t>The whole of Lucy's behaviour in the affair, and the prosperity which crowned it, therefore, may be held forth as a most encouraging instance of what an earnest, an unceasing attention to self-interest, however its progress may be apparently obstructed, will do in securing every advantage of fortune, with no other sacrifice than that of time and conscience. </a:t>
            </a:r>
          </a:p>
          <a:p>
            <a:pPr>
              <a:lnSpc>
                <a:spcPct val="90000"/>
              </a:lnSpc>
            </a:pPr>
            <a:r>
              <a:rPr lang="en-GB" sz="1900" dirty="0"/>
              <a:t>Willoughby could not hear of her marriage without a pang; and his punishment was soon afterwards complete in the voluntary forgiveness of Mrs. Smith, who, by stating his marriage with a woman of character, as the source of her clemency, gave him reason for believing that had he behaved with honour towards Marianne, he might at once have been happy and rich. That his repentance of misconduct, which thus brought its own punishment, was sincere, need not be doubted;—nor that he long thought of Colonel Brandon with envy, and of Marianne with regret. But that he was for ever inconsolable, that he fled from society, or contracted an habitual gloom of temper, or died of a broken heart, must not be depended on—for he did neither. He lived to exert, and frequently to enjoy himself. His wife was not always out of humour, nor his home always uncomfortable; and in his breed of horses and dogs, and in sporting of every kind, he found no inconsiderable degree of domestic felicity.</a:t>
            </a:r>
          </a:p>
          <a:p>
            <a:pPr>
              <a:lnSpc>
                <a:spcPct val="90000"/>
              </a:lnSpc>
            </a:pPr>
            <a:r>
              <a:rPr lang="en-GB" sz="1900" b="1" dirty="0">
                <a:highlight>
                  <a:srgbClr val="FFFF00"/>
                </a:highlight>
              </a:rPr>
              <a:t>Question: How did you feel about Willoughby when he first entered the novel? Is his apology to Elinor at the end of the book believable? Should Elinor have told her sister what he said? </a:t>
            </a:r>
          </a:p>
        </p:txBody>
      </p:sp>
    </p:spTree>
    <p:extLst>
      <p:ext uri="{BB962C8B-B14F-4D97-AF65-F5344CB8AC3E}">
        <p14:creationId xmlns:p14="http://schemas.microsoft.com/office/powerpoint/2010/main" val="297730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9A3BFF-899E-4911-A4AB-2DB251D113CD}"/>
              </a:ext>
            </a:extLst>
          </p:cNvPr>
          <p:cNvSpPr>
            <a:spLocks noGrp="1"/>
          </p:cNvSpPr>
          <p:nvPr>
            <p:ph type="title"/>
          </p:nvPr>
        </p:nvSpPr>
        <p:spPr>
          <a:xfrm>
            <a:off x="609600" y="274638"/>
            <a:ext cx="10972800" cy="578802"/>
          </a:xfrm>
        </p:spPr>
        <p:txBody>
          <a:bodyPr wrap="square" anchor="ctr">
            <a:normAutofit fontScale="90000"/>
          </a:bodyPr>
          <a:lstStyle/>
          <a:p>
            <a:r>
              <a:rPr lang="en-GB" b="1" dirty="0"/>
              <a:t>Austen and Romanticism</a:t>
            </a:r>
          </a:p>
        </p:txBody>
      </p:sp>
      <p:sp>
        <p:nvSpPr>
          <p:cNvPr id="3" name="Segnaposto contenuto 2">
            <a:extLst>
              <a:ext uri="{FF2B5EF4-FFF2-40B4-BE49-F238E27FC236}">
                <a16:creationId xmlns:a16="http://schemas.microsoft.com/office/drawing/2014/main" id="{0647205C-FD58-49CD-A515-FBB581256FA1}"/>
              </a:ext>
            </a:extLst>
          </p:cNvPr>
          <p:cNvSpPr>
            <a:spLocks noGrp="1"/>
          </p:cNvSpPr>
          <p:nvPr>
            <p:ph sz="half" idx="1"/>
          </p:nvPr>
        </p:nvSpPr>
        <p:spPr>
          <a:xfrm>
            <a:off x="254000" y="995680"/>
            <a:ext cx="6858000" cy="5486399"/>
          </a:xfrm>
        </p:spPr>
        <p:txBody>
          <a:bodyPr wrap="square" anchor="t">
            <a:noAutofit/>
          </a:bodyPr>
          <a:lstStyle/>
          <a:p>
            <a:pPr>
              <a:lnSpc>
                <a:spcPct val="90000"/>
              </a:lnSpc>
            </a:pPr>
            <a:r>
              <a:rPr lang="en-GB" sz="2000" b="1" dirty="0"/>
              <a:t>Intertextuality: </a:t>
            </a:r>
            <a:r>
              <a:rPr lang="en-GB" sz="2000" dirty="0"/>
              <a:t>References to Cowper, Scott, Thomson, Pope and Shakespeare (</a:t>
            </a:r>
            <a:r>
              <a:rPr lang="en-GB" sz="2000" i="1" dirty="0"/>
              <a:t>Hamlet</a:t>
            </a:r>
            <a:r>
              <a:rPr lang="en-GB" sz="2000" dirty="0"/>
              <a:t>)</a:t>
            </a:r>
          </a:p>
          <a:p>
            <a:pPr>
              <a:lnSpc>
                <a:spcPct val="90000"/>
              </a:lnSpc>
            </a:pPr>
            <a:r>
              <a:rPr lang="en-GB" sz="2000" b="1" dirty="0">
                <a:highlight>
                  <a:srgbClr val="FFFF00"/>
                </a:highlight>
              </a:rPr>
              <a:t>Question:  </a:t>
            </a:r>
            <a:r>
              <a:rPr lang="en-GB" sz="2000" dirty="0">
                <a:highlight>
                  <a:srgbClr val="FFFF00"/>
                </a:highlight>
              </a:rPr>
              <a:t>Consider the significance of the novel’s title. How are the qualities of sense and sensibility represented in the main characters?</a:t>
            </a:r>
          </a:p>
          <a:p>
            <a:pPr>
              <a:lnSpc>
                <a:spcPct val="90000"/>
              </a:lnSpc>
            </a:pPr>
            <a:r>
              <a:rPr lang="en-GB" sz="2000" b="1" dirty="0"/>
              <a:t>Chapter 10: </a:t>
            </a:r>
            <a:r>
              <a:rPr lang="en-GB" sz="2000" dirty="0"/>
              <a:t>“You know what he thinks of Cowper and Scott; you are certain of his estimating their beauties as he ought, and you have received every assurance of his admiring Pope no more than is proper. […] Another meeting will suffice to explain his sentiments on picturesque beauty, and second marriages, and then you can have nothing farther to ask."</a:t>
            </a:r>
          </a:p>
          <a:p>
            <a:pPr>
              <a:lnSpc>
                <a:spcPct val="90000"/>
              </a:lnSpc>
            </a:pPr>
            <a:r>
              <a:rPr lang="en-GB" sz="2000" b="1" dirty="0"/>
              <a:t>Chapter 11: </a:t>
            </a:r>
            <a:r>
              <a:rPr lang="en-GB" sz="2000" dirty="0"/>
              <a:t>"Your sister, I understand, does not approve of second attachments."</a:t>
            </a:r>
          </a:p>
          <a:p>
            <a:pPr>
              <a:lnSpc>
                <a:spcPct val="90000"/>
              </a:lnSpc>
            </a:pPr>
            <a:r>
              <a:rPr lang="en-GB" sz="2000" dirty="0"/>
              <a:t>"No," replied Elinor, "her opinions are all romantic."</a:t>
            </a:r>
          </a:p>
          <a:p>
            <a:pPr>
              <a:lnSpc>
                <a:spcPct val="90000"/>
              </a:lnSpc>
            </a:pPr>
            <a:r>
              <a:rPr lang="en-GB" sz="2000" b="1" dirty="0"/>
              <a:t>Chapter 18: </a:t>
            </a:r>
            <a:r>
              <a:rPr lang="en-GB" sz="2000" dirty="0"/>
              <a:t>“admiration of landscape scenery is become a mere jargon. Every body pretends to feel and tries to describe with the taste and elegance of him who first defined what picturesque beauty was.”</a:t>
            </a:r>
          </a:p>
        </p:txBody>
      </p:sp>
      <p:pic>
        <p:nvPicPr>
          <p:cNvPr id="4" name="Immagine 3">
            <a:extLst>
              <a:ext uri="{FF2B5EF4-FFF2-40B4-BE49-F238E27FC236}">
                <a16:creationId xmlns:a16="http://schemas.microsoft.com/office/drawing/2014/main" id="{02AB394E-C95E-4C48-AF0F-DB6AD8A804BC}"/>
              </a:ext>
            </a:extLst>
          </p:cNvPr>
          <p:cNvPicPr>
            <a:picLocks noChangeAspect="1"/>
          </p:cNvPicPr>
          <p:nvPr/>
        </p:nvPicPr>
        <p:blipFill rotWithShape="1">
          <a:blip r:embed="rId2"/>
          <a:srcRect r="3" b="80"/>
          <a:stretch/>
        </p:blipFill>
        <p:spPr>
          <a:xfrm>
            <a:off x="7457561" y="1600201"/>
            <a:ext cx="2864877" cy="4525963"/>
          </a:xfrm>
          <a:prstGeom prst="rect">
            <a:avLst/>
          </a:prstGeom>
          <a:noFill/>
        </p:spPr>
      </p:pic>
    </p:spTree>
    <p:extLst>
      <p:ext uri="{BB962C8B-B14F-4D97-AF65-F5344CB8AC3E}">
        <p14:creationId xmlns:p14="http://schemas.microsoft.com/office/powerpoint/2010/main" val="416919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B9FB34-95D3-48DA-9EC8-C58A0ECD458A}"/>
              </a:ext>
            </a:extLst>
          </p:cNvPr>
          <p:cNvSpPr>
            <a:spLocks noGrp="1"/>
          </p:cNvSpPr>
          <p:nvPr>
            <p:ph type="title"/>
          </p:nvPr>
        </p:nvSpPr>
        <p:spPr>
          <a:xfrm>
            <a:off x="1066800" y="642594"/>
            <a:ext cx="10058400" cy="535966"/>
          </a:xfrm>
        </p:spPr>
        <p:txBody>
          <a:bodyPr>
            <a:normAutofit fontScale="90000"/>
          </a:bodyPr>
          <a:lstStyle/>
          <a:p>
            <a:r>
              <a:rPr lang="en-GB" sz="3000" b="1" dirty="0"/>
              <a:t>The danger of romantic love for women – the 2 Eliza</a:t>
            </a:r>
          </a:p>
        </p:txBody>
      </p:sp>
      <p:sp>
        <p:nvSpPr>
          <p:cNvPr id="3" name="Segnaposto contenuto 2">
            <a:extLst>
              <a:ext uri="{FF2B5EF4-FFF2-40B4-BE49-F238E27FC236}">
                <a16:creationId xmlns:a16="http://schemas.microsoft.com/office/drawing/2014/main" id="{D042FB40-83FB-443C-A1EE-F02D547E6AEF}"/>
              </a:ext>
            </a:extLst>
          </p:cNvPr>
          <p:cNvSpPr>
            <a:spLocks noGrp="1"/>
          </p:cNvSpPr>
          <p:nvPr>
            <p:ph idx="1"/>
          </p:nvPr>
        </p:nvSpPr>
        <p:spPr>
          <a:xfrm>
            <a:off x="843280" y="1554480"/>
            <a:ext cx="10281920" cy="4480560"/>
          </a:xfrm>
          <a:solidFill>
            <a:schemeClr val="bg1"/>
          </a:solidFill>
        </p:spPr>
        <p:txBody>
          <a:bodyPr>
            <a:normAutofit fontScale="92500" lnSpcReduction="10000"/>
          </a:bodyPr>
          <a:lstStyle/>
          <a:p>
            <a:r>
              <a:rPr lang="en-GB" sz="2200" dirty="0"/>
              <a:t>Chap 11 Eliza</a:t>
            </a:r>
          </a:p>
          <a:p>
            <a:r>
              <a:rPr lang="en-GB" sz="2200" dirty="0"/>
              <a:t>"I cannot agree with you there," said Elinor. "There are inconveniences attending such feelings as Marianne's, which all the charms of enthusiasm and ignorance of the world cannot atone for. Her systems have all the unfortunate tendency of setting propriety at nought; and a better acquaintance with the world is what I look forward to as her greatest possible advantage."</a:t>
            </a:r>
          </a:p>
          <a:p>
            <a:r>
              <a:rPr lang="en-GB" sz="2200" dirty="0"/>
              <a:t>[…] "This," said he, "cannot hold; but a change, a total change of sentiments—No, no, do not desire it; for when the romantic refinements of a young mind are obliged to give way, how frequently are they succeeded by such opinions as are but too common, and too dangerous! I speak from experience. I once knew a lady who in temper and mind greatly resembled your sister, who thought and judged like her, but who from an </a:t>
            </a:r>
            <a:r>
              <a:rPr lang="en-GB" sz="2200" dirty="0" err="1"/>
              <a:t>inforced</a:t>
            </a:r>
            <a:r>
              <a:rPr lang="en-GB" sz="2200" dirty="0"/>
              <a:t> change—from a series of unfortunate circumstances"— </a:t>
            </a:r>
            <a:br>
              <a:rPr lang="en-GB" sz="2200" dirty="0"/>
            </a:br>
            <a:endParaRPr lang="en-GB" sz="2200" dirty="0"/>
          </a:p>
          <a:p>
            <a:r>
              <a:rPr lang="en-GB" sz="2200" dirty="0"/>
              <a:t>Chap 13 and 31 Miss Williams</a:t>
            </a:r>
          </a:p>
          <a:p>
            <a:endParaRPr lang="en-GB" dirty="0"/>
          </a:p>
        </p:txBody>
      </p:sp>
    </p:spTree>
    <p:extLst>
      <p:ext uri="{BB962C8B-B14F-4D97-AF65-F5344CB8AC3E}">
        <p14:creationId xmlns:p14="http://schemas.microsoft.com/office/powerpoint/2010/main" val="309596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9D6449-08E4-486F-9B17-E128441C6A77}"/>
              </a:ext>
            </a:extLst>
          </p:cNvPr>
          <p:cNvSpPr>
            <a:spLocks noGrp="1"/>
          </p:cNvSpPr>
          <p:nvPr>
            <p:ph type="title"/>
          </p:nvPr>
        </p:nvSpPr>
        <p:spPr>
          <a:xfrm>
            <a:off x="3844616" y="881210"/>
            <a:ext cx="7417925" cy="451831"/>
          </a:xfrm>
        </p:spPr>
        <p:txBody>
          <a:bodyPr>
            <a:normAutofit fontScale="90000"/>
          </a:bodyPr>
          <a:lstStyle/>
          <a:p>
            <a:r>
              <a:rPr lang="it-IT" altLang="en-US" sz="3000" b="1" dirty="0" err="1">
                <a:solidFill>
                  <a:schemeClr val="tx1">
                    <a:lumMod val="75000"/>
                    <a:lumOff val="25000"/>
                  </a:schemeClr>
                </a:solidFill>
                <a:latin typeface="Constantia" panose="02030602050306030303" pitchFamily="18" charset="0"/>
              </a:rPr>
              <a:t>Character</a:t>
            </a:r>
            <a:r>
              <a:rPr lang="it-IT" altLang="en-US" sz="3000" b="1" dirty="0">
                <a:solidFill>
                  <a:schemeClr val="tx1">
                    <a:lumMod val="75000"/>
                    <a:lumOff val="25000"/>
                  </a:schemeClr>
                </a:solidFill>
                <a:latin typeface="Constantia" panose="02030602050306030303" pitchFamily="18" charset="0"/>
              </a:rPr>
              <a:t> </a:t>
            </a:r>
            <a:r>
              <a:rPr lang="it-IT" altLang="en-US" sz="3000" b="1" dirty="0" err="1">
                <a:solidFill>
                  <a:schemeClr val="tx1">
                    <a:lumMod val="75000"/>
                    <a:lumOff val="25000"/>
                  </a:schemeClr>
                </a:solidFill>
                <a:latin typeface="Constantia" panose="02030602050306030303" pitchFamily="18" charset="0"/>
              </a:rPr>
              <a:t>construction</a:t>
            </a:r>
            <a:endParaRPr lang="en-GB" dirty="0">
              <a:solidFill>
                <a:schemeClr val="tx1">
                  <a:lumMod val="75000"/>
                  <a:lumOff val="25000"/>
                </a:schemeClr>
              </a:solidFill>
            </a:endParaRPr>
          </a:p>
        </p:txBody>
      </p:sp>
      <p:sp>
        <p:nvSpPr>
          <p:cNvPr id="3" name="Segnaposto contenuto 2">
            <a:extLst>
              <a:ext uri="{FF2B5EF4-FFF2-40B4-BE49-F238E27FC236}">
                <a16:creationId xmlns:a16="http://schemas.microsoft.com/office/drawing/2014/main" id="{035700D9-05F1-4186-BA46-FC1CB5EB4B57}"/>
              </a:ext>
            </a:extLst>
          </p:cNvPr>
          <p:cNvSpPr>
            <a:spLocks noGrp="1"/>
          </p:cNvSpPr>
          <p:nvPr>
            <p:ph idx="1"/>
          </p:nvPr>
        </p:nvSpPr>
        <p:spPr>
          <a:xfrm>
            <a:off x="3505200" y="1497634"/>
            <a:ext cx="7965440" cy="4608526"/>
          </a:xfrm>
        </p:spPr>
        <p:txBody>
          <a:bodyPr>
            <a:normAutofit/>
          </a:bodyPr>
          <a:lstStyle/>
          <a:p>
            <a:pPr>
              <a:lnSpc>
                <a:spcPct val="90000"/>
              </a:lnSpc>
            </a:pPr>
            <a:r>
              <a:rPr lang="it-IT" altLang="en-US" sz="2000" dirty="0">
                <a:solidFill>
                  <a:schemeClr val="tx1">
                    <a:lumMod val="75000"/>
                    <a:lumOff val="25000"/>
                  </a:schemeClr>
                </a:solidFill>
              </a:rPr>
              <a:t>Dynamic: </a:t>
            </a:r>
            <a:r>
              <a:rPr lang="it-IT" altLang="en-US" sz="2000" dirty="0" err="1">
                <a:solidFill>
                  <a:schemeClr val="tx1">
                    <a:lumMod val="75000"/>
                    <a:lumOff val="25000"/>
                  </a:schemeClr>
                </a:solidFill>
              </a:rPr>
              <a:t>changes</a:t>
            </a:r>
            <a:r>
              <a:rPr lang="it-IT" altLang="en-US" sz="2000" dirty="0">
                <a:solidFill>
                  <a:schemeClr val="tx1">
                    <a:lumMod val="75000"/>
                    <a:lumOff val="25000"/>
                  </a:schemeClr>
                </a:solidFill>
              </a:rPr>
              <a:t> over time, </a:t>
            </a:r>
            <a:r>
              <a:rPr lang="it-IT" altLang="en-US" sz="2000" dirty="0" err="1">
                <a:solidFill>
                  <a:schemeClr val="tx1">
                    <a:lumMod val="75000"/>
                    <a:lumOff val="25000"/>
                  </a:schemeClr>
                </a:solidFill>
              </a:rPr>
              <a:t>usually</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as</a:t>
            </a:r>
            <a:r>
              <a:rPr lang="it-IT" altLang="en-US" sz="2000" dirty="0">
                <a:solidFill>
                  <a:schemeClr val="tx1">
                    <a:lumMod val="75000"/>
                    <a:lumOff val="25000"/>
                  </a:schemeClr>
                </a:solidFill>
              </a:rPr>
              <a:t> a </a:t>
            </a:r>
            <a:r>
              <a:rPr lang="it-IT" altLang="en-US" sz="2000" dirty="0" err="1">
                <a:solidFill>
                  <a:schemeClr val="tx1">
                    <a:lumMod val="75000"/>
                    <a:lumOff val="25000"/>
                  </a:schemeClr>
                </a:solidFill>
              </a:rPr>
              <a:t>result</a:t>
            </a:r>
            <a:r>
              <a:rPr lang="it-IT" altLang="en-US" sz="2000" dirty="0">
                <a:solidFill>
                  <a:schemeClr val="tx1">
                    <a:lumMod val="75000"/>
                    <a:lumOff val="25000"/>
                  </a:schemeClr>
                </a:solidFill>
              </a:rPr>
              <a:t> of </a:t>
            </a:r>
            <a:r>
              <a:rPr lang="it-IT" altLang="en-US" sz="2000" dirty="0" err="1">
                <a:solidFill>
                  <a:schemeClr val="tx1">
                    <a:lumMod val="75000"/>
                    <a:lumOff val="25000"/>
                  </a:schemeClr>
                </a:solidFill>
              </a:rPr>
              <a:t>resolving</a:t>
            </a:r>
            <a:r>
              <a:rPr lang="it-IT" altLang="en-US" sz="2000" dirty="0">
                <a:solidFill>
                  <a:schemeClr val="tx1">
                    <a:lumMod val="75000"/>
                    <a:lumOff val="25000"/>
                  </a:schemeClr>
                </a:solidFill>
              </a:rPr>
              <a:t> a </a:t>
            </a:r>
            <a:r>
              <a:rPr lang="it-IT" altLang="en-US" sz="2000" dirty="0" err="1">
                <a:solidFill>
                  <a:schemeClr val="tx1">
                    <a:lumMod val="75000"/>
                    <a:lumOff val="25000"/>
                  </a:schemeClr>
                </a:solidFill>
              </a:rPr>
              <a:t>central</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conflict</a:t>
            </a:r>
            <a:r>
              <a:rPr lang="it-IT" altLang="en-US" sz="2000" dirty="0">
                <a:solidFill>
                  <a:schemeClr val="tx1">
                    <a:lumMod val="75000"/>
                    <a:lumOff val="25000"/>
                  </a:schemeClr>
                </a:solidFill>
              </a:rPr>
              <a:t> or </a:t>
            </a:r>
            <a:r>
              <a:rPr lang="it-IT" altLang="en-US" sz="2000" dirty="0" err="1">
                <a:solidFill>
                  <a:schemeClr val="tx1">
                    <a:lumMod val="75000"/>
                    <a:lumOff val="25000"/>
                  </a:schemeClr>
                </a:solidFill>
              </a:rPr>
              <a:t>facing</a:t>
            </a:r>
            <a:r>
              <a:rPr lang="it-IT" altLang="en-US" sz="2000" dirty="0">
                <a:solidFill>
                  <a:schemeClr val="tx1">
                    <a:lumMod val="75000"/>
                    <a:lumOff val="25000"/>
                  </a:schemeClr>
                </a:solidFill>
              </a:rPr>
              <a:t> a major </a:t>
            </a:r>
            <a:r>
              <a:rPr lang="it-IT" altLang="en-US" sz="2000" dirty="0" err="1">
                <a:solidFill>
                  <a:schemeClr val="tx1">
                    <a:lumMod val="75000"/>
                    <a:lumOff val="25000"/>
                  </a:schemeClr>
                </a:solidFill>
              </a:rPr>
              <a:t>crisis</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Most</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dynamic</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characters</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tend</a:t>
            </a:r>
            <a:r>
              <a:rPr lang="it-IT" altLang="en-US" sz="2000" dirty="0">
                <a:solidFill>
                  <a:schemeClr val="tx1">
                    <a:lumMod val="75000"/>
                    <a:lumOff val="25000"/>
                  </a:schemeClr>
                </a:solidFill>
              </a:rPr>
              <a:t> to be </a:t>
            </a:r>
            <a:r>
              <a:rPr lang="it-IT" altLang="en-US" sz="2000" dirty="0" err="1">
                <a:solidFill>
                  <a:schemeClr val="tx1">
                    <a:lumMod val="75000"/>
                    <a:lumOff val="25000"/>
                  </a:schemeClr>
                </a:solidFill>
              </a:rPr>
              <a:t>central</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rather</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than</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peripheral</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characters</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because</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resolving</a:t>
            </a:r>
            <a:r>
              <a:rPr lang="it-IT" altLang="en-US" sz="2000" dirty="0">
                <a:solidFill>
                  <a:schemeClr val="tx1">
                    <a:lumMod val="75000"/>
                    <a:lumOff val="25000"/>
                  </a:schemeClr>
                </a:solidFill>
              </a:rPr>
              <a:t> the </a:t>
            </a:r>
            <a:r>
              <a:rPr lang="it-IT" altLang="en-US" sz="2000" dirty="0" err="1">
                <a:solidFill>
                  <a:schemeClr val="tx1">
                    <a:lumMod val="75000"/>
                    <a:lumOff val="25000"/>
                  </a:schemeClr>
                </a:solidFill>
              </a:rPr>
              <a:t>conflict</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is</a:t>
            </a:r>
            <a:r>
              <a:rPr lang="it-IT" altLang="en-US" sz="2000" dirty="0">
                <a:solidFill>
                  <a:schemeClr val="tx1">
                    <a:lumMod val="75000"/>
                    <a:lumOff val="25000"/>
                  </a:schemeClr>
                </a:solidFill>
              </a:rPr>
              <a:t> the major </a:t>
            </a:r>
            <a:r>
              <a:rPr lang="it-IT" altLang="en-US" sz="2000" dirty="0" err="1">
                <a:solidFill>
                  <a:schemeClr val="tx1">
                    <a:lumMod val="75000"/>
                    <a:lumOff val="25000"/>
                  </a:schemeClr>
                </a:solidFill>
              </a:rPr>
              <a:t>role</a:t>
            </a:r>
            <a:r>
              <a:rPr lang="it-IT" altLang="en-US" sz="2000" dirty="0">
                <a:solidFill>
                  <a:schemeClr val="tx1">
                    <a:lumMod val="75000"/>
                    <a:lumOff val="25000"/>
                  </a:schemeClr>
                </a:solidFill>
              </a:rPr>
              <a:t> of </a:t>
            </a:r>
            <a:r>
              <a:rPr lang="it-IT" altLang="en-US" sz="2000" dirty="0" err="1">
                <a:solidFill>
                  <a:schemeClr val="tx1">
                    <a:lumMod val="75000"/>
                    <a:lumOff val="25000"/>
                  </a:schemeClr>
                </a:solidFill>
              </a:rPr>
              <a:t>central</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characters</a:t>
            </a:r>
            <a:r>
              <a:rPr lang="it-IT" altLang="en-US" sz="2000" dirty="0">
                <a:solidFill>
                  <a:schemeClr val="tx1">
                    <a:lumMod val="75000"/>
                    <a:lumOff val="25000"/>
                  </a:schemeClr>
                </a:solidFill>
              </a:rPr>
              <a:t>.</a:t>
            </a:r>
          </a:p>
          <a:p>
            <a:pPr>
              <a:lnSpc>
                <a:spcPct val="90000"/>
              </a:lnSpc>
            </a:pPr>
            <a:r>
              <a:rPr lang="it-IT" altLang="en-US" sz="2000" dirty="0" err="1">
                <a:solidFill>
                  <a:schemeClr val="tx1">
                    <a:lumMod val="75000"/>
                    <a:lumOff val="25000"/>
                  </a:schemeClr>
                </a:solidFill>
              </a:rPr>
              <a:t>Static</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does</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not</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change</a:t>
            </a:r>
            <a:r>
              <a:rPr lang="it-IT" altLang="en-US" sz="2000" dirty="0">
                <a:solidFill>
                  <a:schemeClr val="tx1">
                    <a:lumMod val="75000"/>
                    <a:lumOff val="25000"/>
                  </a:schemeClr>
                </a:solidFill>
              </a:rPr>
              <a:t> over time; </a:t>
            </a:r>
            <a:r>
              <a:rPr lang="it-IT" altLang="en-US" sz="2000" dirty="0" err="1">
                <a:solidFill>
                  <a:schemeClr val="tx1">
                    <a:lumMod val="75000"/>
                    <a:lumOff val="25000"/>
                  </a:schemeClr>
                </a:solidFill>
              </a:rPr>
              <a:t>his</a:t>
            </a:r>
            <a:r>
              <a:rPr lang="it-IT" altLang="en-US" sz="2000" dirty="0">
                <a:solidFill>
                  <a:schemeClr val="tx1">
                    <a:lumMod val="75000"/>
                    <a:lumOff val="25000"/>
                  </a:schemeClr>
                </a:solidFill>
              </a:rPr>
              <a:t> or </a:t>
            </a:r>
            <a:r>
              <a:rPr lang="it-IT" altLang="en-US" sz="2000" dirty="0" err="1">
                <a:solidFill>
                  <a:schemeClr val="tx1">
                    <a:lumMod val="75000"/>
                    <a:lumOff val="25000"/>
                  </a:schemeClr>
                </a:solidFill>
              </a:rPr>
              <a:t>her</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personality</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does</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not</a:t>
            </a:r>
            <a:r>
              <a:rPr lang="it-IT" altLang="en-US" sz="2000" dirty="0">
                <a:solidFill>
                  <a:schemeClr val="tx1">
                    <a:lumMod val="75000"/>
                    <a:lumOff val="25000"/>
                  </a:schemeClr>
                </a:solidFill>
              </a:rPr>
              <a:t> </a:t>
            </a:r>
            <a:r>
              <a:rPr lang="it-IT" altLang="en-US" sz="2000" dirty="0" err="1">
                <a:solidFill>
                  <a:schemeClr val="tx1">
                    <a:lumMod val="75000"/>
                    <a:lumOff val="25000"/>
                  </a:schemeClr>
                </a:solidFill>
              </a:rPr>
              <a:t>transform</a:t>
            </a:r>
            <a:r>
              <a:rPr lang="it-IT" altLang="en-US" sz="2000" dirty="0">
                <a:solidFill>
                  <a:schemeClr val="tx1">
                    <a:lumMod val="75000"/>
                    <a:lumOff val="25000"/>
                  </a:schemeClr>
                </a:solidFill>
              </a:rPr>
              <a:t> or evolve.</a:t>
            </a:r>
          </a:p>
          <a:p>
            <a:pPr>
              <a:lnSpc>
                <a:spcPct val="90000"/>
              </a:lnSpc>
            </a:pPr>
            <a:r>
              <a:rPr lang="it-IT" altLang="en-US" sz="2000" b="1" dirty="0" err="1">
                <a:solidFill>
                  <a:schemeClr val="tx1">
                    <a:lumMod val="75000"/>
                    <a:lumOff val="25000"/>
                  </a:schemeClr>
                </a:solidFill>
                <a:highlight>
                  <a:srgbClr val="FFFF00"/>
                </a:highlight>
              </a:rPr>
              <a:t>Question</a:t>
            </a:r>
            <a:r>
              <a:rPr lang="it-IT" altLang="en-US" sz="2000" b="1" dirty="0">
                <a:solidFill>
                  <a:schemeClr val="tx1">
                    <a:lumMod val="75000"/>
                    <a:lumOff val="25000"/>
                  </a:schemeClr>
                </a:solidFill>
                <a:highlight>
                  <a:srgbClr val="FFFF00"/>
                </a:highlight>
              </a:rPr>
              <a:t>: </a:t>
            </a:r>
            <a:r>
              <a:rPr lang="it-IT" altLang="en-US" sz="2000" b="1" dirty="0" err="1">
                <a:solidFill>
                  <a:schemeClr val="tx1">
                    <a:lumMod val="75000"/>
                    <a:lumOff val="25000"/>
                  </a:schemeClr>
                </a:solidFill>
                <a:highlight>
                  <a:srgbClr val="FFFF00"/>
                </a:highlight>
              </a:rPr>
              <a:t>Is</a:t>
            </a:r>
            <a:r>
              <a:rPr lang="it-IT" altLang="en-US" sz="2000" b="1" dirty="0">
                <a:solidFill>
                  <a:schemeClr val="tx1">
                    <a:lumMod val="75000"/>
                    <a:lumOff val="25000"/>
                  </a:schemeClr>
                </a:solidFill>
                <a:highlight>
                  <a:srgbClr val="FFFF00"/>
                </a:highlight>
              </a:rPr>
              <a:t> Elinor a </a:t>
            </a:r>
            <a:r>
              <a:rPr lang="it-IT" altLang="en-US" sz="2000" b="1" dirty="0" err="1">
                <a:solidFill>
                  <a:schemeClr val="tx1">
                    <a:lumMod val="75000"/>
                    <a:lumOff val="25000"/>
                  </a:schemeClr>
                </a:solidFill>
                <a:highlight>
                  <a:srgbClr val="FFFF00"/>
                </a:highlight>
              </a:rPr>
              <a:t>static</a:t>
            </a:r>
            <a:r>
              <a:rPr lang="it-IT" altLang="en-US" sz="2000" b="1" dirty="0">
                <a:solidFill>
                  <a:schemeClr val="tx1">
                    <a:lumMod val="75000"/>
                    <a:lumOff val="25000"/>
                  </a:schemeClr>
                </a:solidFill>
                <a:highlight>
                  <a:srgbClr val="FFFF00"/>
                </a:highlight>
              </a:rPr>
              <a:t> or </a:t>
            </a:r>
            <a:r>
              <a:rPr lang="it-IT" altLang="en-US" sz="2000" b="1" dirty="0" err="1">
                <a:solidFill>
                  <a:schemeClr val="tx1">
                    <a:lumMod val="75000"/>
                    <a:lumOff val="25000"/>
                  </a:schemeClr>
                </a:solidFill>
                <a:highlight>
                  <a:srgbClr val="FFFF00"/>
                </a:highlight>
              </a:rPr>
              <a:t>dynamic</a:t>
            </a:r>
            <a:r>
              <a:rPr lang="it-IT" altLang="en-US" sz="2000" b="1" dirty="0">
                <a:solidFill>
                  <a:schemeClr val="tx1">
                    <a:lumMod val="75000"/>
                    <a:lumOff val="25000"/>
                  </a:schemeClr>
                </a:solidFill>
                <a:highlight>
                  <a:srgbClr val="FFFF00"/>
                </a:highlight>
              </a:rPr>
              <a:t> </a:t>
            </a:r>
            <a:r>
              <a:rPr lang="it-IT" altLang="en-US" sz="2000" b="1" dirty="0" err="1">
                <a:solidFill>
                  <a:schemeClr val="tx1">
                    <a:lumMod val="75000"/>
                    <a:lumOff val="25000"/>
                  </a:schemeClr>
                </a:solidFill>
                <a:highlight>
                  <a:srgbClr val="FFFF00"/>
                </a:highlight>
              </a:rPr>
              <a:t>character</a:t>
            </a:r>
            <a:r>
              <a:rPr lang="it-IT" altLang="en-US" sz="2000" b="1" dirty="0">
                <a:solidFill>
                  <a:schemeClr val="tx1">
                    <a:lumMod val="75000"/>
                    <a:lumOff val="25000"/>
                  </a:schemeClr>
                </a:solidFill>
                <a:highlight>
                  <a:srgbClr val="FFFF00"/>
                </a:highlight>
              </a:rPr>
              <a:t>?</a:t>
            </a:r>
          </a:p>
          <a:p>
            <a:pPr>
              <a:lnSpc>
                <a:spcPct val="90000"/>
              </a:lnSpc>
            </a:pPr>
            <a:r>
              <a:rPr lang="it-IT" altLang="en-US" sz="2000" b="1" dirty="0" err="1">
                <a:solidFill>
                  <a:schemeClr val="tx1">
                    <a:lumMod val="75000"/>
                    <a:lumOff val="25000"/>
                  </a:schemeClr>
                </a:solidFill>
                <a:highlight>
                  <a:srgbClr val="FFFF00"/>
                </a:highlight>
              </a:rPr>
              <a:t>Question</a:t>
            </a:r>
            <a:r>
              <a:rPr lang="it-IT" altLang="en-US" sz="2000" b="1" dirty="0">
                <a:solidFill>
                  <a:schemeClr val="tx1">
                    <a:lumMod val="75000"/>
                    <a:lumOff val="25000"/>
                  </a:schemeClr>
                </a:solidFill>
                <a:highlight>
                  <a:srgbClr val="FFFF00"/>
                </a:highlight>
              </a:rPr>
              <a:t>: </a:t>
            </a:r>
            <a:r>
              <a:rPr lang="it-IT" altLang="en-US" sz="2000" b="1" dirty="0" err="1">
                <a:solidFill>
                  <a:schemeClr val="tx1">
                    <a:lumMod val="75000"/>
                    <a:lumOff val="25000"/>
                  </a:schemeClr>
                </a:solidFill>
                <a:highlight>
                  <a:srgbClr val="FFFF00"/>
                </a:highlight>
              </a:rPr>
              <a:t>Is</a:t>
            </a:r>
            <a:r>
              <a:rPr lang="it-IT" altLang="en-US" sz="2000" b="1" dirty="0">
                <a:solidFill>
                  <a:schemeClr val="tx1">
                    <a:lumMod val="75000"/>
                    <a:lumOff val="25000"/>
                  </a:schemeClr>
                </a:solidFill>
                <a:highlight>
                  <a:srgbClr val="FFFF00"/>
                </a:highlight>
              </a:rPr>
              <a:t> Edward a </a:t>
            </a:r>
            <a:r>
              <a:rPr lang="it-IT" altLang="en-US" sz="2000" b="1" dirty="0" err="1">
                <a:solidFill>
                  <a:schemeClr val="tx1">
                    <a:lumMod val="75000"/>
                    <a:lumOff val="25000"/>
                  </a:schemeClr>
                </a:solidFill>
                <a:highlight>
                  <a:srgbClr val="FFFF00"/>
                </a:highlight>
              </a:rPr>
              <a:t>static</a:t>
            </a:r>
            <a:r>
              <a:rPr lang="it-IT" altLang="en-US" sz="2000" b="1" dirty="0">
                <a:solidFill>
                  <a:schemeClr val="tx1">
                    <a:lumMod val="75000"/>
                    <a:lumOff val="25000"/>
                  </a:schemeClr>
                </a:solidFill>
                <a:highlight>
                  <a:srgbClr val="FFFF00"/>
                </a:highlight>
              </a:rPr>
              <a:t> or </a:t>
            </a:r>
            <a:r>
              <a:rPr lang="it-IT" altLang="en-US" sz="2000" b="1" dirty="0" err="1">
                <a:solidFill>
                  <a:schemeClr val="tx1">
                    <a:lumMod val="75000"/>
                    <a:lumOff val="25000"/>
                  </a:schemeClr>
                </a:solidFill>
                <a:highlight>
                  <a:srgbClr val="FFFF00"/>
                </a:highlight>
              </a:rPr>
              <a:t>dynamic</a:t>
            </a:r>
            <a:r>
              <a:rPr lang="it-IT" altLang="en-US" sz="2000" b="1" dirty="0">
                <a:solidFill>
                  <a:schemeClr val="tx1">
                    <a:lumMod val="75000"/>
                    <a:lumOff val="25000"/>
                  </a:schemeClr>
                </a:solidFill>
                <a:highlight>
                  <a:srgbClr val="FFFF00"/>
                </a:highlight>
              </a:rPr>
              <a:t> </a:t>
            </a:r>
            <a:r>
              <a:rPr lang="it-IT" altLang="en-US" sz="2000" b="1" dirty="0" err="1">
                <a:solidFill>
                  <a:schemeClr val="tx1">
                    <a:lumMod val="75000"/>
                    <a:lumOff val="25000"/>
                  </a:schemeClr>
                </a:solidFill>
                <a:highlight>
                  <a:srgbClr val="FFFF00"/>
                </a:highlight>
              </a:rPr>
              <a:t>character</a:t>
            </a:r>
            <a:r>
              <a:rPr lang="it-IT" altLang="en-US" sz="2000" b="1" dirty="0">
                <a:solidFill>
                  <a:schemeClr val="tx1">
                    <a:lumMod val="75000"/>
                    <a:lumOff val="25000"/>
                  </a:schemeClr>
                </a:solidFill>
                <a:highlight>
                  <a:srgbClr val="FFFF00"/>
                </a:highlight>
              </a:rPr>
              <a:t>? </a:t>
            </a:r>
            <a:r>
              <a:rPr lang="en-GB" sz="2000" b="1" dirty="0">
                <a:solidFill>
                  <a:schemeClr val="tx1">
                    <a:lumMod val="75000"/>
                    <a:lumOff val="25000"/>
                  </a:schemeClr>
                </a:solidFill>
                <a:highlight>
                  <a:srgbClr val="FFFF00"/>
                </a:highlight>
              </a:rPr>
              <a:t>How are his actions toward Elinor similar to those of Willoughby toward Marianne?</a:t>
            </a:r>
            <a:endParaRPr lang="it-IT" altLang="en-US" sz="2000" b="1" dirty="0">
              <a:solidFill>
                <a:schemeClr val="tx1">
                  <a:lumMod val="75000"/>
                  <a:lumOff val="25000"/>
                </a:schemeClr>
              </a:solidFill>
              <a:highlight>
                <a:srgbClr val="FFFF00"/>
              </a:highlight>
            </a:endParaRPr>
          </a:p>
          <a:p>
            <a:pPr>
              <a:lnSpc>
                <a:spcPct val="90000"/>
              </a:lnSpc>
            </a:pPr>
            <a:r>
              <a:rPr lang="it-IT" altLang="en-US" sz="2000" b="1" dirty="0" err="1">
                <a:solidFill>
                  <a:schemeClr val="tx1">
                    <a:lumMod val="75000"/>
                    <a:lumOff val="25000"/>
                  </a:schemeClr>
                </a:solidFill>
                <a:highlight>
                  <a:srgbClr val="FFFF00"/>
                </a:highlight>
              </a:rPr>
              <a:t>Question</a:t>
            </a:r>
            <a:r>
              <a:rPr lang="it-IT" altLang="en-US" sz="2000" b="1" dirty="0">
                <a:solidFill>
                  <a:schemeClr val="tx1">
                    <a:lumMod val="75000"/>
                    <a:lumOff val="25000"/>
                  </a:schemeClr>
                </a:solidFill>
                <a:highlight>
                  <a:srgbClr val="FFFF00"/>
                </a:highlight>
              </a:rPr>
              <a:t>: Can </a:t>
            </a:r>
            <a:r>
              <a:rPr lang="it-IT" altLang="en-US" sz="2000" b="1" dirty="0" err="1">
                <a:solidFill>
                  <a:schemeClr val="tx1">
                    <a:lumMod val="75000"/>
                    <a:lumOff val="25000"/>
                  </a:schemeClr>
                </a:solidFill>
                <a:highlight>
                  <a:srgbClr val="FFFF00"/>
                </a:highlight>
              </a:rPr>
              <a:t>you</a:t>
            </a:r>
            <a:r>
              <a:rPr lang="it-IT" altLang="en-US" sz="2000" b="1" dirty="0">
                <a:solidFill>
                  <a:schemeClr val="tx1">
                    <a:lumMod val="75000"/>
                    <a:lumOff val="25000"/>
                  </a:schemeClr>
                </a:solidFill>
                <a:highlight>
                  <a:srgbClr val="FFFF00"/>
                </a:highlight>
              </a:rPr>
              <a:t> </a:t>
            </a:r>
            <a:r>
              <a:rPr lang="it-IT" altLang="en-US" sz="2000" b="1" dirty="0" err="1">
                <a:solidFill>
                  <a:schemeClr val="tx1">
                    <a:lumMod val="75000"/>
                    <a:lumOff val="25000"/>
                  </a:schemeClr>
                </a:solidFill>
                <a:highlight>
                  <a:srgbClr val="FFFF00"/>
                </a:highlight>
              </a:rPr>
              <a:t>think</a:t>
            </a:r>
            <a:r>
              <a:rPr lang="it-IT" altLang="en-US" sz="2000" b="1" dirty="0">
                <a:solidFill>
                  <a:schemeClr val="tx1">
                    <a:lumMod val="75000"/>
                    <a:lumOff val="25000"/>
                  </a:schemeClr>
                </a:solidFill>
                <a:highlight>
                  <a:srgbClr val="FFFF00"/>
                </a:highlight>
              </a:rPr>
              <a:t> of (</a:t>
            </a:r>
            <a:r>
              <a:rPr lang="it-IT" altLang="en-US" sz="2000" b="1" dirty="0" err="1">
                <a:solidFill>
                  <a:schemeClr val="tx1">
                    <a:lumMod val="75000"/>
                    <a:lumOff val="25000"/>
                  </a:schemeClr>
                </a:solidFill>
                <a:highlight>
                  <a:srgbClr val="FFFF00"/>
                </a:highlight>
              </a:rPr>
              <a:t>other</a:t>
            </a:r>
            <a:r>
              <a:rPr lang="it-IT" altLang="en-US" sz="2000" b="1" dirty="0">
                <a:solidFill>
                  <a:schemeClr val="tx1">
                    <a:lumMod val="75000"/>
                    <a:lumOff val="25000"/>
                  </a:schemeClr>
                </a:solidFill>
                <a:highlight>
                  <a:srgbClr val="FFFF00"/>
                </a:highlight>
              </a:rPr>
              <a:t>) </a:t>
            </a:r>
            <a:r>
              <a:rPr lang="it-IT" altLang="en-US" sz="2000" b="1" dirty="0" err="1">
                <a:solidFill>
                  <a:schemeClr val="tx1">
                    <a:lumMod val="75000"/>
                    <a:lumOff val="25000"/>
                  </a:schemeClr>
                </a:solidFill>
                <a:highlight>
                  <a:srgbClr val="FFFF00"/>
                </a:highlight>
              </a:rPr>
              <a:t>static</a:t>
            </a:r>
            <a:r>
              <a:rPr lang="it-IT" altLang="en-US" sz="2000" b="1" dirty="0">
                <a:solidFill>
                  <a:schemeClr val="tx1">
                    <a:lumMod val="75000"/>
                    <a:lumOff val="25000"/>
                  </a:schemeClr>
                </a:solidFill>
                <a:highlight>
                  <a:srgbClr val="FFFF00"/>
                </a:highlight>
              </a:rPr>
              <a:t> </a:t>
            </a:r>
            <a:r>
              <a:rPr lang="it-IT" altLang="en-US" sz="2000" b="1" dirty="0" err="1">
                <a:solidFill>
                  <a:schemeClr val="tx1">
                    <a:lumMod val="75000"/>
                    <a:lumOff val="25000"/>
                  </a:schemeClr>
                </a:solidFill>
                <a:highlight>
                  <a:srgbClr val="FFFF00"/>
                </a:highlight>
              </a:rPr>
              <a:t>characters</a:t>
            </a:r>
            <a:r>
              <a:rPr lang="it-IT" altLang="en-US" sz="2000" b="1" dirty="0">
                <a:solidFill>
                  <a:schemeClr val="tx1">
                    <a:lumMod val="75000"/>
                    <a:lumOff val="25000"/>
                  </a:schemeClr>
                </a:solidFill>
                <a:highlight>
                  <a:srgbClr val="FFFF00"/>
                </a:highlight>
              </a:rPr>
              <a:t> in the </a:t>
            </a:r>
            <a:r>
              <a:rPr lang="it-IT" altLang="en-US" sz="2000" b="1" dirty="0" err="1">
                <a:solidFill>
                  <a:schemeClr val="tx1">
                    <a:lumMod val="75000"/>
                    <a:lumOff val="25000"/>
                  </a:schemeClr>
                </a:solidFill>
                <a:highlight>
                  <a:srgbClr val="FFFF00"/>
                </a:highlight>
              </a:rPr>
              <a:t>novel</a:t>
            </a:r>
            <a:r>
              <a:rPr lang="it-IT" altLang="en-US" sz="2000" b="1" dirty="0">
                <a:solidFill>
                  <a:schemeClr val="tx1">
                    <a:lumMod val="75000"/>
                    <a:lumOff val="25000"/>
                  </a:schemeClr>
                </a:solidFill>
                <a:highlight>
                  <a:srgbClr val="FFFF00"/>
                </a:highlight>
              </a:rPr>
              <a:t>?</a:t>
            </a:r>
          </a:p>
          <a:p>
            <a:pPr lvl="0">
              <a:lnSpc>
                <a:spcPct val="90000"/>
              </a:lnSpc>
            </a:pPr>
            <a:r>
              <a:rPr lang="en-GB" sz="2000" b="1" dirty="0">
                <a:solidFill>
                  <a:schemeClr val="tx1">
                    <a:lumMod val="75000"/>
                    <a:lumOff val="25000"/>
                  </a:schemeClr>
                </a:solidFill>
                <a:highlight>
                  <a:srgbClr val="FFFF00"/>
                </a:highlight>
              </a:rPr>
              <a:t>Question: How and why does Marianne become ill? </a:t>
            </a:r>
          </a:p>
          <a:p>
            <a:pPr>
              <a:lnSpc>
                <a:spcPct val="90000"/>
              </a:lnSpc>
            </a:pPr>
            <a:endParaRPr lang="en-GB" sz="1700" dirty="0">
              <a:solidFill>
                <a:schemeClr val="tx1">
                  <a:lumMod val="75000"/>
                  <a:lumOff val="25000"/>
                </a:schemeClr>
              </a:solidFill>
            </a:endParaRPr>
          </a:p>
        </p:txBody>
      </p:sp>
    </p:spTree>
    <p:extLst>
      <p:ext uri="{BB962C8B-B14F-4D97-AF65-F5344CB8AC3E}">
        <p14:creationId xmlns:p14="http://schemas.microsoft.com/office/powerpoint/2010/main" val="152800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a:extLst>
              <a:ext uri="{FF2B5EF4-FFF2-40B4-BE49-F238E27FC236}">
                <a16:creationId xmlns:a16="http://schemas.microsoft.com/office/drawing/2014/main" id="{35F24E17-62E0-4BA3-9F0F-424A1C20CC4D}"/>
              </a:ext>
            </a:extLst>
          </p:cNvPr>
          <p:cNvSpPr>
            <a:spLocks noGrp="1"/>
          </p:cNvSpPr>
          <p:nvPr>
            <p:ph type="title"/>
          </p:nvPr>
        </p:nvSpPr>
        <p:spPr>
          <a:xfrm>
            <a:off x="1981200" y="274638"/>
            <a:ext cx="8229600" cy="939800"/>
          </a:xfrm>
        </p:spPr>
        <p:txBody>
          <a:bodyPr>
            <a:normAutofit/>
          </a:bodyPr>
          <a:lstStyle/>
          <a:p>
            <a:pPr eaLnBrk="1" hangingPunct="1"/>
            <a:r>
              <a:rPr lang="it-IT" altLang="en-US" sz="2400" dirty="0" err="1">
                <a:latin typeface="Broadway" panose="04040905080B02020502" pitchFamily="82" charset="0"/>
              </a:rPr>
              <a:t>Marianne’s</a:t>
            </a:r>
            <a:r>
              <a:rPr lang="it-IT" altLang="en-US" sz="2400" dirty="0">
                <a:latin typeface="Broadway" panose="04040905080B02020502" pitchFamily="82" charset="0"/>
              </a:rPr>
              <a:t> </a:t>
            </a:r>
            <a:r>
              <a:rPr lang="it-IT" altLang="en-US" sz="2400" dirty="0" err="1">
                <a:latin typeface="Broadway" panose="04040905080B02020502" pitchFamily="82" charset="0"/>
              </a:rPr>
              <a:t>Illness</a:t>
            </a:r>
            <a:r>
              <a:rPr lang="it-IT" altLang="en-US" sz="2400" dirty="0">
                <a:latin typeface="Broadway" panose="04040905080B02020502" pitchFamily="82" charset="0"/>
              </a:rPr>
              <a:t> – a </a:t>
            </a:r>
            <a:r>
              <a:rPr lang="it-IT" altLang="en-US" sz="2400" dirty="0" err="1">
                <a:latin typeface="Broadway" panose="04040905080B02020502" pitchFamily="82" charset="0"/>
              </a:rPr>
              <a:t>psychosomatic</a:t>
            </a:r>
            <a:r>
              <a:rPr lang="it-IT" altLang="en-US" sz="2400" dirty="0">
                <a:latin typeface="Broadway" panose="04040905080B02020502" pitchFamily="82" charset="0"/>
              </a:rPr>
              <a:t> </a:t>
            </a:r>
            <a:r>
              <a:rPr lang="it-IT" altLang="en-US" sz="2400" dirty="0" err="1">
                <a:latin typeface="Broadway" panose="04040905080B02020502" pitchFamily="82" charset="0"/>
              </a:rPr>
              <a:t>disease</a:t>
            </a:r>
            <a:r>
              <a:rPr lang="it-IT" altLang="en-US" sz="2400" dirty="0">
                <a:latin typeface="Broadway" panose="04040905080B02020502" pitchFamily="82" charset="0"/>
              </a:rPr>
              <a:t>?</a:t>
            </a:r>
          </a:p>
        </p:txBody>
      </p:sp>
      <p:sp>
        <p:nvSpPr>
          <p:cNvPr id="20483" name="Segnaposto contenuto 2">
            <a:extLst>
              <a:ext uri="{FF2B5EF4-FFF2-40B4-BE49-F238E27FC236}">
                <a16:creationId xmlns:a16="http://schemas.microsoft.com/office/drawing/2014/main" id="{525F85AD-091A-46AA-99E5-74CE339EB378}"/>
              </a:ext>
            </a:extLst>
          </p:cNvPr>
          <p:cNvSpPr>
            <a:spLocks noGrp="1"/>
          </p:cNvSpPr>
          <p:nvPr>
            <p:ph idx="1"/>
          </p:nvPr>
        </p:nvSpPr>
        <p:spPr>
          <a:xfrm>
            <a:off x="447040" y="1214439"/>
            <a:ext cx="11338560" cy="5214937"/>
          </a:xfrm>
          <a:solidFill>
            <a:schemeClr val="bg1"/>
          </a:solidFill>
        </p:spPr>
        <p:txBody>
          <a:bodyPr>
            <a:noAutofit/>
          </a:bodyPr>
          <a:lstStyle/>
          <a:p>
            <a:pPr eaLnBrk="1" hangingPunct="1">
              <a:buFont typeface="Arial" panose="020B0604020202020204" pitchFamily="34" charset="0"/>
              <a:buNone/>
            </a:pPr>
            <a:r>
              <a:rPr lang="en-US" altLang="en-US" dirty="0">
                <a:cs typeface="Arabic Transparent" panose="020B0604020202020204" pitchFamily="34" charset="0"/>
              </a:rPr>
              <a:t>       </a:t>
            </a:r>
            <a:r>
              <a:rPr lang="en-US" altLang="en-US" sz="2000" b="1" dirty="0">
                <a:cs typeface="Arabic Transparent" panose="020B0604020202020204" pitchFamily="34" charset="0"/>
              </a:rPr>
              <a:t>Chapter 42 </a:t>
            </a:r>
          </a:p>
          <a:p>
            <a:pPr eaLnBrk="1" hangingPunct="1">
              <a:buFont typeface="Arial" panose="020B0604020202020204" pitchFamily="34" charset="0"/>
              <a:buNone/>
            </a:pPr>
            <a:r>
              <a:rPr lang="en-US" altLang="en-US" sz="2000" dirty="0">
                <a:cs typeface="Arabic Transparent" panose="020B0604020202020204" pitchFamily="34" charset="0"/>
              </a:rPr>
              <a:t>Marianne's feeling, in her head and throat, the beginning of a heavy cold, […] Two delighted twilight walks on the third and fourth evenings of her being there, not merely on the dry gravel of the shrubbery, but all over the grounds, and especially in the most distant parts of them, where there was something more of wildness than in the rest, where the trees were the oldest, and the grass was the longest and wettest, had- assisted by the still greater imprudence of sitting in her wet shoes and stockings- given Marianne a cold so violent as, though for a day or two trifled with or denied, would force itself by increasing ailments on the concern of every body, and the notice of herself. Prescriptions poured in from all quarters, and as usual, were all declined. Though heavy and feverish, with a pain in her limbs, and a cough, and a sore throat, a good night's rest was to cure her entirely; and it was with difficulty that Elinor prevailed on her, when she went to bed, to try one or two of the simplest of the remedies.</a:t>
            </a:r>
          </a:p>
          <a:p>
            <a:pPr eaLnBrk="1" hangingPunct="1">
              <a:buFont typeface="Arial" panose="020B0604020202020204" pitchFamily="34" charset="0"/>
              <a:buNone/>
            </a:pPr>
            <a:r>
              <a:rPr lang="en-US" altLang="en-US" sz="2000" b="1" dirty="0">
                <a:cs typeface="Arabic Transparent" panose="020B0604020202020204" pitchFamily="34" charset="0"/>
              </a:rPr>
              <a:t>Chapter 46</a:t>
            </a:r>
          </a:p>
          <a:p>
            <a:pPr>
              <a:buNone/>
            </a:pPr>
            <a:r>
              <a:rPr lang="en-GB" sz="2000" dirty="0"/>
              <a:t>My illness, I well knew, had been entirely brought on by myself by such negligence of my own health, as I had felt even at the time to be wrong. Had I died,—it would have been self-destruction.</a:t>
            </a:r>
          </a:p>
          <a:p>
            <a:pPr>
              <a:buNone/>
            </a:pPr>
            <a:r>
              <a:rPr lang="en-GB" sz="2000" b="1" dirty="0">
                <a:highlight>
                  <a:srgbClr val="FFFF00"/>
                </a:highlight>
              </a:rPr>
              <a:t>Question: In the end, does Marianne grow as a character to become self-aware?</a:t>
            </a:r>
            <a:endParaRPr lang="it-IT" altLang="en-US" sz="2000" b="1" dirty="0">
              <a:highlight>
                <a:srgbClr val="FFFF00"/>
              </a:highlight>
              <a:cs typeface="Arabic Transparent" panose="020B0604020202020204" pitchFamily="34" charset="0"/>
            </a:endParaRPr>
          </a:p>
        </p:txBody>
      </p:sp>
    </p:spTree>
    <p:extLst>
      <p:ext uri="{BB962C8B-B14F-4D97-AF65-F5344CB8AC3E}">
        <p14:creationId xmlns:p14="http://schemas.microsoft.com/office/powerpoint/2010/main" val="110007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B9FB34-95D3-48DA-9EC8-C58A0ECD458A}"/>
              </a:ext>
            </a:extLst>
          </p:cNvPr>
          <p:cNvSpPr>
            <a:spLocks noGrp="1"/>
          </p:cNvSpPr>
          <p:nvPr>
            <p:ph type="title"/>
          </p:nvPr>
        </p:nvSpPr>
        <p:spPr>
          <a:xfrm>
            <a:off x="609600" y="274638"/>
            <a:ext cx="10972800" cy="457197"/>
          </a:xfrm>
        </p:spPr>
        <p:txBody>
          <a:bodyPr vert="horz" wrap="square" lIns="91440" tIns="45720" rIns="91440" bIns="45720" rtlCol="0" anchor="ctr">
            <a:normAutofit fontScale="90000"/>
          </a:bodyPr>
          <a:lstStyle/>
          <a:p>
            <a:r>
              <a:rPr lang="en-US" b="1" cap="none" spc="0" dirty="0"/>
              <a:t>The taming of Marianne</a:t>
            </a:r>
          </a:p>
        </p:txBody>
      </p:sp>
      <p:sp>
        <p:nvSpPr>
          <p:cNvPr id="3" name="Segnaposto contenuto 2">
            <a:extLst>
              <a:ext uri="{FF2B5EF4-FFF2-40B4-BE49-F238E27FC236}">
                <a16:creationId xmlns:a16="http://schemas.microsoft.com/office/drawing/2014/main" id="{D042FB40-83FB-443C-A1EE-F02D547E6AEF}"/>
              </a:ext>
            </a:extLst>
          </p:cNvPr>
          <p:cNvSpPr>
            <a:spLocks noGrp="1"/>
          </p:cNvSpPr>
          <p:nvPr>
            <p:ph idx="1"/>
          </p:nvPr>
        </p:nvSpPr>
        <p:spPr>
          <a:xfrm>
            <a:off x="132080" y="1229361"/>
            <a:ext cx="12059920" cy="4896804"/>
          </a:xfrm>
        </p:spPr>
        <p:txBody>
          <a:bodyPr vert="horz" wrap="square" lIns="91440" tIns="45720" rIns="91440" bIns="45720" rtlCol="0" anchor="t">
            <a:noAutofit/>
          </a:bodyPr>
          <a:lstStyle/>
          <a:p>
            <a:pPr marL="0" indent="-182880">
              <a:lnSpc>
                <a:spcPct val="90000"/>
              </a:lnSpc>
              <a:spcAft>
                <a:spcPts val="600"/>
              </a:spcAft>
              <a:buFont typeface="Garamond" pitchFamily="18" charset="0"/>
              <a:buChar char="◦"/>
            </a:pPr>
            <a:r>
              <a:rPr lang="en-US" sz="1800" b="1" dirty="0"/>
              <a:t>Chapter 50</a:t>
            </a:r>
          </a:p>
          <a:p>
            <a:pPr>
              <a:lnSpc>
                <a:spcPct val="90000"/>
              </a:lnSpc>
              <a:spcAft>
                <a:spcPts val="600"/>
              </a:spcAft>
            </a:pPr>
            <a:r>
              <a:rPr lang="en-US" sz="1800" dirty="0"/>
              <a:t>Marianne Dashwood was born to an extraordinary fate. She was born to discover the falsehood of her own opinions, and to counteract, by her conduct, her most </a:t>
            </a:r>
            <a:r>
              <a:rPr lang="en-US" sz="1800" dirty="0" err="1"/>
              <a:t>favourite</a:t>
            </a:r>
            <a:r>
              <a:rPr lang="en-US" sz="1800" dirty="0"/>
              <a:t> maxims. She was born to overcome an affection formed so late in life as at seventeen, and with no sentiment superior to strong esteem and lively friendship, voluntarily to give her hand to another!—and THAT other, a man who had suffered no less than herself under the event of a former attachment, whom, two years before, she had considered too old to be married,—and who still sought the constitutional safeguard of a flannel waistcoat!</a:t>
            </a:r>
          </a:p>
          <a:p>
            <a:pPr>
              <a:lnSpc>
                <a:spcPct val="90000"/>
              </a:lnSpc>
              <a:spcAft>
                <a:spcPts val="600"/>
              </a:spcAft>
            </a:pPr>
            <a:r>
              <a:rPr lang="en-US" sz="1800" dirty="0"/>
              <a:t>But so it was. Instead of falling a sacrifice to an irresistible passion, as once she had fondly flattered herself with expecting,—instead of remaining even for ever with her mother, and finding her only pleasures in retirement and study, as afterwards in her more calm and sober judgment she had determined on,—she found herself at nineteen, submitting to new attachments, entering on new duties, placed in a new home, a wife, the mistress of a family, and the patroness of a village.</a:t>
            </a:r>
          </a:p>
          <a:p>
            <a:pPr>
              <a:lnSpc>
                <a:spcPct val="90000"/>
              </a:lnSpc>
              <a:spcAft>
                <a:spcPts val="600"/>
              </a:spcAft>
            </a:pPr>
            <a:r>
              <a:rPr lang="en-US" sz="1800" b="1" dirty="0"/>
              <a:t>But </a:t>
            </a:r>
          </a:p>
          <a:p>
            <a:pPr>
              <a:lnSpc>
                <a:spcPct val="90000"/>
              </a:lnSpc>
              <a:spcAft>
                <a:spcPts val="600"/>
              </a:spcAft>
            </a:pPr>
            <a:r>
              <a:rPr lang="en-GB" sz="1800" dirty="0"/>
              <a:t>They each felt his sorrows, and their own obligations, and Marianne, by general consent, was to be the reward of all. […]</a:t>
            </a:r>
          </a:p>
          <a:p>
            <a:pPr>
              <a:lnSpc>
                <a:spcPct val="90000"/>
              </a:lnSpc>
              <a:spcAft>
                <a:spcPts val="600"/>
              </a:spcAft>
            </a:pPr>
            <a:r>
              <a:rPr lang="en-GB" sz="1800" dirty="0"/>
              <a:t>With such a confederacy against her—with a knowledge so intimate of his goodness—with a conviction of his fond attachment to herself, which at last, though long after it was observable to everybody else—burst on her—what could she do?</a:t>
            </a:r>
            <a:endParaRPr lang="en-US" sz="1800" dirty="0"/>
          </a:p>
        </p:txBody>
      </p:sp>
    </p:spTree>
    <p:extLst>
      <p:ext uri="{BB962C8B-B14F-4D97-AF65-F5344CB8AC3E}">
        <p14:creationId xmlns:p14="http://schemas.microsoft.com/office/powerpoint/2010/main" val="113606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7158389-722E-49BC-90C2-2004CAF2738C}"/>
              </a:ext>
            </a:extLst>
          </p:cNvPr>
          <p:cNvSpPr>
            <a:spLocks noGrp="1"/>
          </p:cNvSpPr>
          <p:nvPr>
            <p:ph idx="1"/>
          </p:nvPr>
        </p:nvSpPr>
        <p:spPr>
          <a:xfrm>
            <a:off x="271463" y="193040"/>
            <a:ext cx="4014787" cy="6238240"/>
          </a:xfrm>
        </p:spPr>
        <p:txBody>
          <a:bodyPr>
            <a:noAutofit/>
          </a:bodyPr>
          <a:lstStyle/>
          <a:p>
            <a:r>
              <a:rPr lang="en-GB" sz="2000" b="1" i="1" dirty="0"/>
              <a:t>Sense and Sensibility </a:t>
            </a:r>
            <a:r>
              <a:rPr lang="en-GB" sz="2000" b="1" dirty="0"/>
              <a:t>- 1995</a:t>
            </a:r>
          </a:p>
          <a:p>
            <a:r>
              <a:rPr lang="en-GB" sz="2000" dirty="0"/>
              <a:t>Director: Ang Lee</a:t>
            </a:r>
          </a:p>
          <a:p>
            <a:r>
              <a:rPr lang="en-GB" sz="2000" dirty="0"/>
              <a:t>Screenplay.: Emma Thompson</a:t>
            </a:r>
          </a:p>
          <a:p>
            <a:r>
              <a:rPr lang="en-GB" sz="2000" dirty="0"/>
              <a:t>Cast: Hugh Grant, Alan Rickman, Emma Thompson, Kate Winslet</a:t>
            </a:r>
          </a:p>
          <a:p>
            <a:r>
              <a:rPr lang="en-GB" sz="2000" dirty="0"/>
              <a:t>Distr.: Columbia, Tristar Studios</a:t>
            </a:r>
          </a:p>
          <a:p>
            <a:endParaRPr lang="en-GB" sz="2000" dirty="0"/>
          </a:p>
          <a:p>
            <a:r>
              <a:rPr lang="en-GB" sz="2000" b="1" i="1" dirty="0"/>
              <a:t>Sense and Sensibility </a:t>
            </a:r>
            <a:r>
              <a:rPr lang="en-GB" sz="2000" b="1" dirty="0"/>
              <a:t>- 2008</a:t>
            </a:r>
          </a:p>
          <a:p>
            <a:r>
              <a:rPr lang="en-GB" sz="2000" dirty="0"/>
              <a:t>Director: John Alexander</a:t>
            </a:r>
          </a:p>
          <a:p>
            <a:r>
              <a:rPr lang="en-GB" sz="2000" dirty="0"/>
              <a:t>Screenplay.: Andrew Davies</a:t>
            </a:r>
          </a:p>
          <a:p>
            <a:r>
              <a:rPr lang="en-GB" sz="2000" dirty="0"/>
              <a:t>Cast: Hattie </a:t>
            </a:r>
            <a:r>
              <a:rPr lang="en-GB" sz="2000" dirty="0" err="1"/>
              <a:t>Morahan</a:t>
            </a:r>
            <a:r>
              <a:rPr lang="en-GB" sz="2000" dirty="0"/>
              <a:t>, Charity Wakefield</a:t>
            </a:r>
          </a:p>
          <a:p>
            <a:r>
              <a:rPr lang="en-GB" sz="2000" dirty="0"/>
              <a:t>Distr.: BBC</a:t>
            </a:r>
          </a:p>
        </p:txBody>
      </p:sp>
      <p:pic>
        <p:nvPicPr>
          <p:cNvPr id="4" name="Immagine 3">
            <a:extLst>
              <a:ext uri="{FF2B5EF4-FFF2-40B4-BE49-F238E27FC236}">
                <a16:creationId xmlns:a16="http://schemas.microsoft.com/office/drawing/2014/main" id="{B64FDF71-5A10-491B-9A60-781BC3A71EA5}"/>
              </a:ext>
            </a:extLst>
          </p:cNvPr>
          <p:cNvPicPr>
            <a:picLocks noChangeAspect="1"/>
          </p:cNvPicPr>
          <p:nvPr/>
        </p:nvPicPr>
        <p:blipFill>
          <a:blip r:embed="rId2"/>
          <a:stretch>
            <a:fillRect/>
          </a:stretch>
        </p:blipFill>
        <p:spPr>
          <a:xfrm>
            <a:off x="4148400" y="657225"/>
            <a:ext cx="3890726" cy="5558181"/>
          </a:xfrm>
          <a:prstGeom prst="rect">
            <a:avLst/>
          </a:prstGeom>
        </p:spPr>
      </p:pic>
      <p:pic>
        <p:nvPicPr>
          <p:cNvPr id="5" name="Immagine 4">
            <a:extLst>
              <a:ext uri="{FF2B5EF4-FFF2-40B4-BE49-F238E27FC236}">
                <a16:creationId xmlns:a16="http://schemas.microsoft.com/office/drawing/2014/main" id="{371E41D0-3780-42AA-B964-BD80FB59BE63}"/>
              </a:ext>
            </a:extLst>
          </p:cNvPr>
          <p:cNvPicPr>
            <a:picLocks noChangeAspect="1"/>
          </p:cNvPicPr>
          <p:nvPr/>
        </p:nvPicPr>
        <p:blipFill>
          <a:blip r:embed="rId3"/>
          <a:stretch>
            <a:fillRect/>
          </a:stretch>
        </p:blipFill>
        <p:spPr>
          <a:xfrm>
            <a:off x="8039126" y="642594"/>
            <a:ext cx="3881411" cy="5558181"/>
          </a:xfrm>
          <a:prstGeom prst="rect">
            <a:avLst/>
          </a:prstGeom>
        </p:spPr>
      </p:pic>
    </p:spTree>
    <p:extLst>
      <p:ext uri="{BB962C8B-B14F-4D97-AF65-F5344CB8AC3E}">
        <p14:creationId xmlns:p14="http://schemas.microsoft.com/office/powerpoint/2010/main" val="2309135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3C0BFE-0509-4B6D-8AC6-C0062E2F1ABF}"/>
              </a:ext>
            </a:extLst>
          </p:cNvPr>
          <p:cNvSpPr>
            <a:spLocks noGrp="1"/>
          </p:cNvSpPr>
          <p:nvPr>
            <p:ph type="title"/>
          </p:nvPr>
        </p:nvSpPr>
        <p:spPr>
          <a:xfrm>
            <a:off x="8560022" y="3840895"/>
            <a:ext cx="3238829" cy="2031325"/>
          </a:xfrm>
        </p:spPr>
        <p:txBody>
          <a:bodyPr vert="horz" lIns="91440" tIns="45720" rIns="91440" bIns="45720" rtlCol="0" anchor="ctr">
            <a:normAutofit/>
          </a:bodyPr>
          <a:lstStyle/>
          <a:p>
            <a:pPr algn="ctr">
              <a:lnSpc>
                <a:spcPct val="83000"/>
              </a:lnSpc>
            </a:pPr>
            <a:r>
              <a:rPr lang="en-US" sz="2500" b="1" cap="all" spc="-100" dirty="0">
                <a:solidFill>
                  <a:schemeClr val="tx2">
                    <a:lumMod val="40000"/>
                    <a:lumOff val="60000"/>
                  </a:schemeClr>
                </a:solidFill>
              </a:rPr>
              <a:t>Modernization: change of </a:t>
            </a:r>
            <a:r>
              <a:rPr lang="en-US" sz="2500" b="1" cap="all" spc="-100" dirty="0" err="1">
                <a:solidFill>
                  <a:schemeClr val="tx2">
                    <a:lumMod val="40000"/>
                    <a:lumOff val="60000"/>
                  </a:schemeClr>
                </a:solidFill>
              </a:rPr>
              <a:t>chronotope</a:t>
            </a:r>
            <a:r>
              <a:rPr lang="en-US" sz="2500" b="1" cap="all" spc="-100" dirty="0">
                <a:solidFill>
                  <a:schemeClr val="tx2">
                    <a:lumMod val="40000"/>
                    <a:lumOff val="60000"/>
                  </a:schemeClr>
                </a:solidFill>
              </a:rPr>
              <a:t> but same elements</a:t>
            </a:r>
          </a:p>
        </p:txBody>
      </p:sp>
      <p:sp>
        <p:nvSpPr>
          <p:cNvPr id="9" name="Content Placeholder 8">
            <a:extLst>
              <a:ext uri="{FF2B5EF4-FFF2-40B4-BE49-F238E27FC236}">
                <a16:creationId xmlns:a16="http://schemas.microsoft.com/office/drawing/2014/main" id="{F49B52C6-2A0C-452A-85EF-869575E28C67}"/>
              </a:ext>
            </a:extLst>
          </p:cNvPr>
          <p:cNvSpPr>
            <a:spLocks noGrp="1"/>
          </p:cNvSpPr>
          <p:nvPr>
            <p:ph idx="1"/>
          </p:nvPr>
        </p:nvSpPr>
        <p:spPr>
          <a:xfrm>
            <a:off x="8560023" y="5872220"/>
            <a:ext cx="3238829" cy="719378"/>
          </a:xfrm>
        </p:spPr>
        <p:txBody>
          <a:bodyPr vert="horz" lIns="91440" tIns="45720" rIns="91440" bIns="45720" rtlCol="0">
            <a:normAutofit/>
          </a:bodyPr>
          <a:lstStyle/>
          <a:p>
            <a:pPr marL="0" indent="0" algn="ctr">
              <a:spcBef>
                <a:spcPts val="0"/>
              </a:spcBef>
              <a:spcAft>
                <a:spcPts val="600"/>
              </a:spcAft>
              <a:buNone/>
            </a:pPr>
            <a:r>
              <a:rPr lang="en-US" sz="1400" spc="80" dirty="0">
                <a:solidFill>
                  <a:srgbClr val="FFFFFF"/>
                </a:solidFill>
              </a:rPr>
              <a:t>trailer </a:t>
            </a:r>
          </a:p>
          <a:p>
            <a:pPr marL="0" indent="0" algn="ctr">
              <a:spcBef>
                <a:spcPts val="0"/>
              </a:spcBef>
              <a:spcAft>
                <a:spcPts val="600"/>
              </a:spcAft>
              <a:buNone/>
            </a:pPr>
            <a:r>
              <a:rPr lang="en-US" sz="1400" spc="80" dirty="0">
                <a:solidFill>
                  <a:srgbClr val="FFFFFF"/>
                </a:solidFill>
              </a:rPr>
              <a:t>India 8:32 to 9:50</a:t>
            </a:r>
          </a:p>
        </p:txBody>
      </p:sp>
      <p:pic>
        <p:nvPicPr>
          <p:cNvPr id="4" name="Immagine 3">
            <a:extLst>
              <a:ext uri="{FF2B5EF4-FFF2-40B4-BE49-F238E27FC236}">
                <a16:creationId xmlns:a16="http://schemas.microsoft.com/office/drawing/2014/main" id="{56C08CEF-CB93-475C-82AE-EEA0D9A9887A}"/>
              </a:ext>
            </a:extLst>
          </p:cNvPr>
          <p:cNvPicPr>
            <a:picLocks noChangeAspect="1"/>
          </p:cNvPicPr>
          <p:nvPr/>
        </p:nvPicPr>
        <p:blipFill>
          <a:blip r:embed="rId2"/>
          <a:stretch>
            <a:fillRect/>
          </a:stretch>
        </p:blipFill>
        <p:spPr>
          <a:xfrm>
            <a:off x="609425" y="250625"/>
            <a:ext cx="2795955" cy="3951879"/>
          </a:xfrm>
          <a:prstGeom prst="rect">
            <a:avLst/>
          </a:prstGeom>
        </p:spPr>
      </p:pic>
      <p:pic>
        <p:nvPicPr>
          <p:cNvPr id="6" name="Immagine 5">
            <a:extLst>
              <a:ext uri="{FF2B5EF4-FFF2-40B4-BE49-F238E27FC236}">
                <a16:creationId xmlns:a16="http://schemas.microsoft.com/office/drawing/2014/main" id="{71BA6D9A-0266-4775-9D1E-662C613EB0D5}"/>
              </a:ext>
            </a:extLst>
          </p:cNvPr>
          <p:cNvPicPr>
            <a:picLocks noChangeAspect="1"/>
          </p:cNvPicPr>
          <p:nvPr/>
        </p:nvPicPr>
        <p:blipFill>
          <a:blip r:embed="rId3"/>
          <a:stretch>
            <a:fillRect/>
          </a:stretch>
        </p:blipFill>
        <p:spPr>
          <a:xfrm>
            <a:off x="4250648" y="1837120"/>
            <a:ext cx="2802639" cy="3736852"/>
          </a:xfrm>
          <a:prstGeom prst="rect">
            <a:avLst/>
          </a:prstGeom>
        </p:spPr>
      </p:pic>
      <p:sp>
        <p:nvSpPr>
          <p:cNvPr id="3" name="CasellaDiTesto 2">
            <a:extLst>
              <a:ext uri="{FF2B5EF4-FFF2-40B4-BE49-F238E27FC236}">
                <a16:creationId xmlns:a16="http://schemas.microsoft.com/office/drawing/2014/main" id="{E7E15E46-FFA0-429C-A7E8-350814D78BF3}"/>
              </a:ext>
            </a:extLst>
          </p:cNvPr>
          <p:cNvSpPr txBox="1"/>
          <p:nvPr/>
        </p:nvSpPr>
        <p:spPr>
          <a:xfrm>
            <a:off x="8743822" y="418641"/>
            <a:ext cx="2943556" cy="3447098"/>
          </a:xfrm>
          <a:prstGeom prst="rect">
            <a:avLst/>
          </a:prstGeom>
          <a:noFill/>
        </p:spPr>
        <p:txBody>
          <a:bodyPr wrap="square" rtlCol="0">
            <a:spAutoFit/>
          </a:bodyPr>
          <a:lstStyle/>
          <a:p>
            <a:r>
              <a:rPr lang="en-GB" sz="2500" b="1" dirty="0"/>
              <a:t>Final question: In the end, does sense triumph over sensibility? Or is Austen sympathetic to both perspectives? </a:t>
            </a:r>
          </a:p>
          <a:p>
            <a:endParaRPr lang="en-GB" dirty="0"/>
          </a:p>
        </p:txBody>
      </p:sp>
    </p:spTree>
    <p:extLst>
      <p:ext uri="{BB962C8B-B14F-4D97-AF65-F5344CB8AC3E}">
        <p14:creationId xmlns:p14="http://schemas.microsoft.com/office/powerpoint/2010/main" val="20926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F02D59-6D7A-4536-9814-F3C470B93F3F}"/>
              </a:ext>
            </a:extLst>
          </p:cNvPr>
          <p:cNvSpPr>
            <a:spLocks noGrp="1"/>
          </p:cNvSpPr>
          <p:nvPr>
            <p:ph type="title"/>
          </p:nvPr>
        </p:nvSpPr>
        <p:spPr>
          <a:xfrm>
            <a:off x="1066800" y="294640"/>
            <a:ext cx="10058400" cy="1371600"/>
          </a:xfrm>
        </p:spPr>
        <p:txBody>
          <a:bodyPr>
            <a:normAutofit/>
          </a:bodyPr>
          <a:lstStyle/>
          <a:p>
            <a:pPr algn="ctr"/>
            <a:r>
              <a:rPr lang="en-GB" sz="2500" b="1" dirty="0"/>
              <a:t>Questions list (for those who still have to finish the book….)</a:t>
            </a:r>
          </a:p>
        </p:txBody>
      </p:sp>
      <p:sp>
        <p:nvSpPr>
          <p:cNvPr id="3" name="Segnaposto contenuto 2">
            <a:extLst>
              <a:ext uri="{FF2B5EF4-FFF2-40B4-BE49-F238E27FC236}">
                <a16:creationId xmlns:a16="http://schemas.microsoft.com/office/drawing/2014/main" id="{4623864E-E846-4626-A5FE-B2C005F1FF1E}"/>
              </a:ext>
            </a:extLst>
          </p:cNvPr>
          <p:cNvSpPr>
            <a:spLocks noGrp="1"/>
          </p:cNvSpPr>
          <p:nvPr>
            <p:ph idx="1"/>
          </p:nvPr>
        </p:nvSpPr>
        <p:spPr>
          <a:xfrm>
            <a:off x="447040" y="1341120"/>
            <a:ext cx="11460480" cy="5222240"/>
          </a:xfrm>
        </p:spPr>
        <p:txBody>
          <a:bodyPr>
            <a:normAutofit/>
          </a:bodyPr>
          <a:lstStyle/>
          <a:p>
            <a:pPr marL="342900" indent="-342900">
              <a:buFont typeface="+mj-lt"/>
              <a:buAutoNum type="arabicPeriod"/>
            </a:pPr>
            <a:r>
              <a:rPr lang="en-GB" sz="2000" dirty="0"/>
              <a:t>It has been said that </a:t>
            </a:r>
            <a:r>
              <a:rPr lang="en-GB" sz="2000" i="1" dirty="0"/>
              <a:t>Sense and Sensibility </a:t>
            </a:r>
            <a:r>
              <a:rPr lang="en-GB" sz="2000" dirty="0"/>
              <a:t>is full of secrets. Identify a few of the secrets and discuss the role they play. </a:t>
            </a:r>
          </a:p>
          <a:p>
            <a:pPr marL="342900" indent="-342900">
              <a:buFont typeface="+mj-lt"/>
              <a:buAutoNum type="arabicPeriod"/>
            </a:pPr>
            <a:r>
              <a:rPr lang="en-GB" sz="2000" dirty="0"/>
              <a:t>How did you feel about Willoughby when he first entered the novel? Is his apology to Elinor at the end of the book believable? Should Elinor have told her sister what he said? </a:t>
            </a:r>
          </a:p>
          <a:p>
            <a:pPr marL="342900" indent="-342900">
              <a:buFont typeface="+mj-lt"/>
              <a:buAutoNum type="arabicPeriod"/>
            </a:pPr>
            <a:r>
              <a:rPr lang="en-GB" sz="2000" dirty="0"/>
              <a:t>Consider the significance of the novel’s title. How are the qualities of sense and sensibility represented in the main characters?</a:t>
            </a:r>
          </a:p>
          <a:p>
            <a:pPr marL="342900" indent="-342900">
              <a:lnSpc>
                <a:spcPct val="90000"/>
              </a:lnSpc>
              <a:buFont typeface="+mj-lt"/>
              <a:buAutoNum type="arabicPeriod"/>
            </a:pPr>
            <a:r>
              <a:rPr lang="it-IT" altLang="en-US" sz="2000" dirty="0" err="1"/>
              <a:t>Is</a:t>
            </a:r>
            <a:r>
              <a:rPr lang="it-IT" altLang="en-US" sz="2000" dirty="0"/>
              <a:t> Elinor a </a:t>
            </a:r>
            <a:r>
              <a:rPr lang="it-IT" altLang="en-US" sz="2000" dirty="0" err="1"/>
              <a:t>static</a:t>
            </a:r>
            <a:r>
              <a:rPr lang="it-IT" altLang="en-US" sz="2000" dirty="0"/>
              <a:t> or </a:t>
            </a:r>
            <a:r>
              <a:rPr lang="it-IT" altLang="en-US" sz="2000" dirty="0" err="1"/>
              <a:t>dynamic</a:t>
            </a:r>
            <a:r>
              <a:rPr lang="it-IT" altLang="en-US" sz="2000" dirty="0"/>
              <a:t> </a:t>
            </a:r>
            <a:r>
              <a:rPr lang="it-IT" altLang="en-US" sz="2000" dirty="0" err="1"/>
              <a:t>character</a:t>
            </a:r>
            <a:r>
              <a:rPr lang="it-IT" altLang="en-US" sz="2000" dirty="0"/>
              <a:t>?</a:t>
            </a:r>
          </a:p>
          <a:p>
            <a:pPr marL="342900" indent="-342900">
              <a:lnSpc>
                <a:spcPct val="90000"/>
              </a:lnSpc>
              <a:buFont typeface="+mj-lt"/>
              <a:buAutoNum type="arabicPeriod"/>
            </a:pPr>
            <a:r>
              <a:rPr lang="it-IT" altLang="en-US" sz="2000" dirty="0" err="1"/>
              <a:t>Is</a:t>
            </a:r>
            <a:r>
              <a:rPr lang="it-IT" altLang="en-US" sz="2000" dirty="0"/>
              <a:t> Edward a </a:t>
            </a:r>
            <a:r>
              <a:rPr lang="it-IT" altLang="en-US" sz="2000" dirty="0" err="1"/>
              <a:t>static</a:t>
            </a:r>
            <a:r>
              <a:rPr lang="it-IT" altLang="en-US" sz="2000" dirty="0"/>
              <a:t> or </a:t>
            </a:r>
            <a:r>
              <a:rPr lang="it-IT" altLang="en-US" sz="2000" dirty="0" err="1"/>
              <a:t>dynamic</a:t>
            </a:r>
            <a:r>
              <a:rPr lang="it-IT" altLang="en-US" sz="2000" dirty="0"/>
              <a:t> </a:t>
            </a:r>
            <a:r>
              <a:rPr lang="it-IT" altLang="en-US" sz="2000" dirty="0" err="1"/>
              <a:t>character</a:t>
            </a:r>
            <a:r>
              <a:rPr lang="it-IT" altLang="en-US" sz="2000" dirty="0"/>
              <a:t>? </a:t>
            </a:r>
            <a:r>
              <a:rPr lang="en-GB" sz="2000" dirty="0"/>
              <a:t>How are his actions toward Elinor similar to those of Willoughby toward Marianne?</a:t>
            </a:r>
            <a:endParaRPr lang="it-IT" altLang="en-US" sz="2000" dirty="0"/>
          </a:p>
          <a:p>
            <a:pPr marL="342900" indent="-342900">
              <a:lnSpc>
                <a:spcPct val="90000"/>
              </a:lnSpc>
              <a:buFont typeface="+mj-lt"/>
              <a:buAutoNum type="arabicPeriod"/>
            </a:pPr>
            <a:r>
              <a:rPr lang="it-IT" altLang="en-US" sz="2000" dirty="0"/>
              <a:t>Can </a:t>
            </a:r>
            <a:r>
              <a:rPr lang="it-IT" altLang="en-US" sz="2000" dirty="0" err="1"/>
              <a:t>you</a:t>
            </a:r>
            <a:r>
              <a:rPr lang="it-IT" altLang="en-US" sz="2000" dirty="0"/>
              <a:t> </a:t>
            </a:r>
            <a:r>
              <a:rPr lang="it-IT" altLang="en-US" sz="2000" dirty="0" err="1"/>
              <a:t>think</a:t>
            </a:r>
            <a:r>
              <a:rPr lang="it-IT" altLang="en-US" sz="2000" dirty="0"/>
              <a:t> of (</a:t>
            </a:r>
            <a:r>
              <a:rPr lang="it-IT" altLang="en-US" sz="2000" dirty="0" err="1"/>
              <a:t>other</a:t>
            </a:r>
            <a:r>
              <a:rPr lang="it-IT" altLang="en-US" sz="2000" dirty="0"/>
              <a:t>) </a:t>
            </a:r>
            <a:r>
              <a:rPr lang="it-IT" altLang="en-US" sz="2000" dirty="0" err="1"/>
              <a:t>static</a:t>
            </a:r>
            <a:r>
              <a:rPr lang="it-IT" altLang="en-US" sz="2000" dirty="0"/>
              <a:t> </a:t>
            </a:r>
            <a:r>
              <a:rPr lang="it-IT" altLang="en-US" sz="2000" dirty="0" err="1"/>
              <a:t>characters</a:t>
            </a:r>
            <a:r>
              <a:rPr lang="it-IT" altLang="en-US" sz="2000" dirty="0"/>
              <a:t> in the </a:t>
            </a:r>
            <a:r>
              <a:rPr lang="it-IT" altLang="en-US" sz="2000" dirty="0" err="1"/>
              <a:t>novel</a:t>
            </a:r>
            <a:r>
              <a:rPr lang="it-IT" altLang="en-US" sz="2000" dirty="0"/>
              <a:t>?</a:t>
            </a:r>
          </a:p>
          <a:p>
            <a:pPr marL="342900" lvl="0" indent="-342900">
              <a:lnSpc>
                <a:spcPct val="90000"/>
              </a:lnSpc>
              <a:buFont typeface="+mj-lt"/>
              <a:buAutoNum type="arabicPeriod"/>
            </a:pPr>
            <a:r>
              <a:rPr lang="en-GB" sz="2000" dirty="0"/>
              <a:t>How and why does Marianne become ill? </a:t>
            </a:r>
          </a:p>
          <a:p>
            <a:pPr marL="342900" indent="-342900">
              <a:lnSpc>
                <a:spcPct val="90000"/>
              </a:lnSpc>
              <a:buFont typeface="+mj-lt"/>
              <a:buAutoNum type="arabicPeriod"/>
            </a:pPr>
            <a:r>
              <a:rPr lang="en-GB" sz="2000" dirty="0"/>
              <a:t>In the end, does Marianne grow as a character to become self-aware?</a:t>
            </a:r>
          </a:p>
          <a:p>
            <a:pPr marL="342900" indent="-342900">
              <a:lnSpc>
                <a:spcPct val="90000"/>
              </a:lnSpc>
              <a:buFont typeface="+mj-lt"/>
              <a:buAutoNum type="arabicPeriod"/>
            </a:pPr>
            <a:r>
              <a:rPr lang="en-GB" sz="2000" dirty="0"/>
              <a:t>In the end, does sense triumph over sensibility? Or is Austen sympathetic to both perspectives? </a:t>
            </a:r>
            <a:endParaRPr lang="en-GB" sz="2000" b="1" dirty="0">
              <a:highlight>
                <a:srgbClr val="FFFF00"/>
              </a:highlight>
            </a:endParaRPr>
          </a:p>
          <a:p>
            <a:endParaRPr lang="en-GB" dirty="0"/>
          </a:p>
        </p:txBody>
      </p:sp>
    </p:spTree>
    <p:extLst>
      <p:ext uri="{BB962C8B-B14F-4D97-AF65-F5344CB8AC3E}">
        <p14:creationId xmlns:p14="http://schemas.microsoft.com/office/powerpoint/2010/main" val="2595220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92690EF-03C4-4698-AC02-6F7713BB9F8A}"/>
              </a:ext>
            </a:extLst>
          </p:cNvPr>
          <p:cNvSpPr>
            <a:spLocks noGrp="1"/>
          </p:cNvSpPr>
          <p:nvPr>
            <p:ph idx="1"/>
          </p:nvPr>
        </p:nvSpPr>
        <p:spPr>
          <a:xfrm>
            <a:off x="594784" y="294640"/>
            <a:ext cx="10972800" cy="5860099"/>
          </a:xfrm>
        </p:spPr>
        <p:txBody>
          <a:bodyPr/>
          <a:lstStyle/>
          <a:p>
            <a:pPr marL="0" indent="0">
              <a:buNone/>
            </a:pPr>
            <a:r>
              <a:rPr lang="en-GB" sz="2400" dirty="0"/>
              <a:t>Further readings:</a:t>
            </a:r>
          </a:p>
          <a:p>
            <a:r>
              <a:rPr lang="it-IT" sz="2400" dirty="0" err="1"/>
              <a:t>R.Grandi</a:t>
            </a:r>
            <a:r>
              <a:rPr lang="it-IT" sz="2400" dirty="0"/>
              <a:t>, “Silenzio e Sentimento. Parole, immagini e censura nel romanzo di Jane Austen e in tre adattamenti” in F. Marroni e F. D’Alfonso, </a:t>
            </a:r>
            <a:r>
              <a:rPr lang="it-IT" sz="2400" dirty="0" err="1"/>
              <a:t>eds</a:t>
            </a:r>
            <a:r>
              <a:rPr lang="it-IT" sz="2400" dirty="0"/>
              <a:t>., </a:t>
            </a:r>
            <a:r>
              <a:rPr lang="it-IT" sz="2400" i="1" dirty="0"/>
              <a:t>Jane Austen. Silenzi, lacune, allusioni</a:t>
            </a:r>
            <a:r>
              <a:rPr lang="it-IT" sz="2400" dirty="0"/>
              <a:t>, Carabba, Lanciano, ISBN 978-88-6344-547-3, 2018, pp. 135-156</a:t>
            </a:r>
          </a:p>
          <a:p>
            <a:r>
              <a:rPr lang="en-GB" sz="2400" dirty="0"/>
              <a:t>R. Grandi, </a:t>
            </a:r>
            <a:r>
              <a:rPr lang="it-IT" sz="2400" i="1" dirty="0"/>
              <a:t>Il Corpo di Jane Austen. Incarnazioni letterarie e filmiche tra desiderio e repressione</a:t>
            </a:r>
            <a:r>
              <a:rPr lang="it-IT" sz="2400" dirty="0"/>
              <a:t>, Firenze: </a:t>
            </a:r>
            <a:r>
              <a:rPr lang="it-IT" sz="2400" dirty="0" err="1"/>
              <a:t>EditPress</a:t>
            </a:r>
            <a:r>
              <a:rPr lang="it-IT" sz="2400" dirty="0"/>
              <a:t>, ISBN: 978-88-9782-667-5, 2017, pp. 252</a:t>
            </a:r>
          </a:p>
          <a:p>
            <a:r>
              <a:rPr lang="en-GB" sz="2400" dirty="0"/>
              <a:t>R. Grandi</a:t>
            </a:r>
            <a:r>
              <a:rPr lang="en-GB" sz="2400"/>
              <a:t>, “</a:t>
            </a:r>
            <a:r>
              <a:rPr lang="en-GB" sz="2400" dirty="0"/>
              <a:t>World Austen: empowerment and tradition on the screen”, </a:t>
            </a:r>
            <a:r>
              <a:rPr lang="en-GB" sz="2400" i="1" dirty="0" err="1"/>
              <a:t>Textus</a:t>
            </a:r>
            <a:r>
              <a:rPr lang="en-GB" sz="2400" dirty="0"/>
              <a:t>, ISSN: 1824-3967, vol. 3 n. 3, 2017, pp. 129-145</a:t>
            </a:r>
          </a:p>
          <a:p>
            <a:r>
              <a:rPr lang="en-GB" sz="2400" dirty="0"/>
              <a:t>R. Grandi, “</a:t>
            </a:r>
            <a:r>
              <a:rPr lang="it-IT" sz="2400" dirty="0"/>
              <a:t>Screening Jane. </a:t>
            </a:r>
            <a:r>
              <a:rPr lang="it-IT" sz="2400" dirty="0" err="1"/>
              <a:t>When</a:t>
            </a:r>
            <a:r>
              <a:rPr lang="it-IT" sz="2400" dirty="0"/>
              <a:t> History, </a:t>
            </a:r>
            <a:r>
              <a:rPr lang="it-IT" sz="2400" dirty="0" err="1"/>
              <a:t>Biography</a:t>
            </a:r>
            <a:r>
              <a:rPr lang="it-IT" sz="2400" dirty="0"/>
              <a:t> and Fiction create a </a:t>
            </a:r>
            <a:r>
              <a:rPr lang="it-IT" sz="2400" dirty="0" err="1"/>
              <a:t>Cinematic</a:t>
            </a:r>
            <a:r>
              <a:rPr lang="it-IT" sz="2400" dirty="0"/>
              <a:t> Life</a:t>
            </a:r>
            <a:r>
              <a:rPr lang="en-GB" sz="2400" dirty="0"/>
              <a:t>”, </a:t>
            </a:r>
            <a:r>
              <a:rPr lang="en-GB" sz="2400" i="1" dirty="0"/>
              <a:t>Lingue e </a:t>
            </a:r>
            <a:r>
              <a:rPr lang="en-GB" sz="2400" i="1" dirty="0" err="1"/>
              <a:t>Linguaggi</a:t>
            </a:r>
            <a:r>
              <a:rPr lang="en-GB" sz="2400" dirty="0"/>
              <a:t>, ISSN: 2239-0367 e 2239-0359, vol. 13, 2015, pp. 301-309. </a:t>
            </a:r>
          </a:p>
          <a:p>
            <a:pPr marL="0" indent="0">
              <a:buNone/>
            </a:pPr>
            <a:endParaRPr lang="en-GB" dirty="0"/>
          </a:p>
        </p:txBody>
      </p:sp>
    </p:spTree>
    <p:extLst>
      <p:ext uri="{BB962C8B-B14F-4D97-AF65-F5344CB8AC3E}">
        <p14:creationId xmlns:p14="http://schemas.microsoft.com/office/powerpoint/2010/main" val="3542746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0E7DD9-92A2-41F4-B6DE-368545F99E28}"/>
              </a:ext>
            </a:extLst>
          </p:cNvPr>
          <p:cNvSpPr>
            <a:spLocks noGrp="1"/>
          </p:cNvSpPr>
          <p:nvPr>
            <p:ph type="title"/>
          </p:nvPr>
        </p:nvSpPr>
        <p:spPr>
          <a:xfrm>
            <a:off x="3125972" y="190627"/>
            <a:ext cx="7663750" cy="1143000"/>
          </a:xfrm>
        </p:spPr>
        <p:txBody>
          <a:bodyPr>
            <a:normAutofit/>
          </a:bodyPr>
          <a:lstStyle/>
          <a:p>
            <a:pPr algn="ctr"/>
            <a:r>
              <a:rPr lang="en-GB" sz="4000" b="1" dirty="0"/>
              <a:t>Jane Austen’s death</a:t>
            </a:r>
          </a:p>
        </p:txBody>
      </p:sp>
      <p:sp>
        <p:nvSpPr>
          <p:cNvPr id="3" name="Segnaposto contenuto 2">
            <a:extLst>
              <a:ext uri="{FF2B5EF4-FFF2-40B4-BE49-F238E27FC236}">
                <a16:creationId xmlns:a16="http://schemas.microsoft.com/office/drawing/2014/main" id="{40A3DFDF-6A77-429A-9795-AB28E7A9BEC5}"/>
              </a:ext>
            </a:extLst>
          </p:cNvPr>
          <p:cNvSpPr>
            <a:spLocks noGrp="1"/>
          </p:cNvSpPr>
          <p:nvPr>
            <p:ph idx="1"/>
          </p:nvPr>
        </p:nvSpPr>
        <p:spPr>
          <a:xfrm>
            <a:off x="2812203" y="1399881"/>
            <a:ext cx="4805915" cy="4951264"/>
          </a:xfrm>
        </p:spPr>
        <p:txBody>
          <a:bodyPr>
            <a:noAutofit/>
          </a:bodyPr>
          <a:lstStyle/>
          <a:p>
            <a:pPr>
              <a:lnSpc>
                <a:spcPct val="90000"/>
              </a:lnSpc>
            </a:pPr>
            <a:r>
              <a:rPr lang="en-GB" sz="2200" dirty="0"/>
              <a:t>She died on July 18, 1817, at the age </a:t>
            </a:r>
            <a:r>
              <a:rPr lang="en-GB" sz="2200"/>
              <a:t>of 41</a:t>
            </a:r>
            <a:r>
              <a:rPr lang="en-GB" sz="2200" dirty="0"/>
              <a:t>. Addison’s disease. </a:t>
            </a:r>
          </a:p>
          <a:p>
            <a:pPr>
              <a:lnSpc>
                <a:spcPct val="90000"/>
              </a:lnSpc>
            </a:pPr>
            <a:r>
              <a:rPr lang="en-GB" sz="2200" dirty="0"/>
              <a:t>She was buried in Winchester cathedral</a:t>
            </a:r>
          </a:p>
          <a:p>
            <a:pPr>
              <a:lnSpc>
                <a:spcPct val="90000"/>
              </a:lnSpc>
            </a:pPr>
            <a:r>
              <a:rPr lang="en-GB" sz="2200" dirty="0"/>
              <a:t>First gravestone: </a:t>
            </a:r>
          </a:p>
          <a:p>
            <a:r>
              <a:rPr lang="en-GB" sz="2200" dirty="0"/>
              <a:t>“The benevolence of her heart,</a:t>
            </a:r>
            <a:br>
              <a:rPr lang="en-GB" sz="2200" dirty="0"/>
            </a:br>
            <a:r>
              <a:rPr lang="en-GB" sz="2200" dirty="0"/>
              <a:t>the sweetness of her temperament</a:t>
            </a:r>
            <a:br>
              <a:rPr lang="en-GB" sz="2200" dirty="0"/>
            </a:br>
            <a:r>
              <a:rPr lang="en-GB" sz="2200" dirty="0"/>
              <a:t>the extraordinary endowments of her mind</a:t>
            </a:r>
            <a:br>
              <a:rPr lang="en-GB" sz="2200" dirty="0"/>
            </a:br>
            <a:r>
              <a:rPr lang="en-GB" sz="2200" dirty="0"/>
              <a:t>obtained the regard of all who knew her and</a:t>
            </a:r>
            <a:br>
              <a:rPr lang="en-GB" sz="2200" dirty="0"/>
            </a:br>
            <a:r>
              <a:rPr lang="en-GB" sz="2200" dirty="0"/>
              <a:t>the warmest love of her intimate connections”</a:t>
            </a:r>
          </a:p>
        </p:txBody>
      </p:sp>
      <p:pic>
        <p:nvPicPr>
          <p:cNvPr id="6" name="Immagine 5">
            <a:extLst>
              <a:ext uri="{FF2B5EF4-FFF2-40B4-BE49-F238E27FC236}">
                <a16:creationId xmlns:a16="http://schemas.microsoft.com/office/drawing/2014/main" id="{4C80F0C5-FD45-4F78-BD33-A0548314B309}"/>
              </a:ext>
            </a:extLst>
          </p:cNvPr>
          <p:cNvPicPr>
            <a:picLocks noChangeAspect="1"/>
          </p:cNvPicPr>
          <p:nvPr/>
        </p:nvPicPr>
        <p:blipFill>
          <a:blip r:embed="rId2"/>
          <a:stretch>
            <a:fillRect/>
          </a:stretch>
        </p:blipFill>
        <p:spPr>
          <a:xfrm>
            <a:off x="1" y="2865420"/>
            <a:ext cx="2519916" cy="3779874"/>
          </a:xfrm>
          <a:prstGeom prst="rect">
            <a:avLst/>
          </a:prstGeom>
        </p:spPr>
      </p:pic>
      <p:pic>
        <p:nvPicPr>
          <p:cNvPr id="7" name="Immagine 6">
            <a:extLst>
              <a:ext uri="{FF2B5EF4-FFF2-40B4-BE49-F238E27FC236}">
                <a16:creationId xmlns:a16="http://schemas.microsoft.com/office/drawing/2014/main" id="{656DE5E5-3390-49A0-B3E6-9BB34FE7CA39}"/>
              </a:ext>
            </a:extLst>
          </p:cNvPr>
          <p:cNvPicPr>
            <a:picLocks noChangeAspect="1"/>
          </p:cNvPicPr>
          <p:nvPr/>
        </p:nvPicPr>
        <p:blipFill>
          <a:blip r:embed="rId3"/>
          <a:stretch>
            <a:fillRect/>
          </a:stretch>
        </p:blipFill>
        <p:spPr>
          <a:xfrm>
            <a:off x="1" y="235805"/>
            <a:ext cx="2519916" cy="2574697"/>
          </a:xfrm>
          <a:prstGeom prst="rect">
            <a:avLst/>
          </a:prstGeom>
        </p:spPr>
      </p:pic>
      <p:sp>
        <p:nvSpPr>
          <p:cNvPr id="8" name="Segnaposto contenuto 2">
            <a:extLst>
              <a:ext uri="{FF2B5EF4-FFF2-40B4-BE49-F238E27FC236}">
                <a16:creationId xmlns:a16="http://schemas.microsoft.com/office/drawing/2014/main" id="{0C4B7FEA-B253-474B-8FB3-A3CABFDCD389}"/>
              </a:ext>
            </a:extLst>
          </p:cNvPr>
          <p:cNvSpPr txBox="1">
            <a:spLocks/>
          </p:cNvSpPr>
          <p:nvPr/>
        </p:nvSpPr>
        <p:spPr>
          <a:xfrm>
            <a:off x="7536160" y="1399881"/>
            <a:ext cx="4257284" cy="4695992"/>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GB" sz="2200" dirty="0"/>
              <a:t>Brass plaque in 1870</a:t>
            </a:r>
          </a:p>
          <a:p>
            <a:r>
              <a:rPr lang="en-GB" sz="2200" i="1" dirty="0"/>
              <a:t>Jane Austen</a:t>
            </a:r>
            <a:br>
              <a:rPr lang="en-GB" sz="2200" dirty="0"/>
            </a:br>
            <a:r>
              <a:rPr lang="en-GB" sz="2200" i="1" dirty="0"/>
              <a:t>known to many by her</a:t>
            </a:r>
            <a:br>
              <a:rPr lang="en-GB" sz="2200" dirty="0"/>
            </a:br>
            <a:r>
              <a:rPr lang="en-GB" sz="2200" i="1" dirty="0"/>
              <a:t>writings, endeared to</a:t>
            </a:r>
            <a:br>
              <a:rPr lang="en-GB" sz="2200" dirty="0"/>
            </a:br>
            <a:r>
              <a:rPr lang="en-GB" sz="2200" i="1" dirty="0"/>
              <a:t>her family by the</a:t>
            </a:r>
            <a:br>
              <a:rPr lang="en-GB" sz="2200" dirty="0"/>
            </a:br>
            <a:r>
              <a:rPr lang="en-GB" sz="2200" i="1" dirty="0"/>
              <a:t>varied charms of her</a:t>
            </a:r>
            <a:br>
              <a:rPr lang="en-GB" sz="2200" dirty="0"/>
            </a:br>
            <a:r>
              <a:rPr lang="en-GB" sz="2200" i="1" dirty="0"/>
              <a:t>Character and ennobled</a:t>
            </a:r>
            <a:br>
              <a:rPr lang="en-GB" sz="2200" dirty="0"/>
            </a:br>
            <a:r>
              <a:rPr lang="en-GB" sz="2200" i="1" dirty="0"/>
              <a:t>by Christian faith</a:t>
            </a:r>
            <a:br>
              <a:rPr lang="en-GB" sz="2200" dirty="0"/>
            </a:br>
            <a:r>
              <a:rPr lang="en-GB" sz="2200" i="1" dirty="0"/>
              <a:t>and piety, […]</a:t>
            </a:r>
          </a:p>
          <a:p>
            <a:r>
              <a:rPr lang="en-GB" sz="2200" i="1" dirty="0"/>
              <a:t>“She </a:t>
            </a:r>
            <a:r>
              <a:rPr lang="en-GB" sz="2200" i="1" dirty="0" err="1"/>
              <a:t>openeth</a:t>
            </a:r>
            <a:r>
              <a:rPr lang="en-GB" sz="2200" i="1" dirty="0"/>
              <a:t> her</a:t>
            </a:r>
            <a:br>
              <a:rPr lang="en-GB" sz="2200" dirty="0"/>
            </a:br>
            <a:r>
              <a:rPr lang="en-GB" sz="2200" i="1" dirty="0"/>
              <a:t>mouth in wisdom</a:t>
            </a:r>
            <a:br>
              <a:rPr lang="en-GB" sz="2200" dirty="0"/>
            </a:br>
            <a:r>
              <a:rPr lang="en-GB" sz="2200" i="1" dirty="0"/>
              <a:t>and in her tongue is</a:t>
            </a:r>
            <a:br>
              <a:rPr lang="en-GB" sz="2200" dirty="0"/>
            </a:br>
            <a:r>
              <a:rPr lang="en-GB" sz="2200" i="1" dirty="0"/>
              <a:t>the law of kindness.”</a:t>
            </a:r>
            <a:br>
              <a:rPr lang="en-GB" sz="2200" dirty="0"/>
            </a:br>
            <a:r>
              <a:rPr lang="en-GB" sz="2200" i="1" dirty="0" err="1"/>
              <a:t>Prov</a:t>
            </a:r>
            <a:r>
              <a:rPr lang="en-GB" sz="2200" i="1" dirty="0"/>
              <a:t> xxxi. v. xxvi</a:t>
            </a:r>
            <a:endParaRPr lang="en-GB" sz="2200" dirty="0"/>
          </a:p>
        </p:txBody>
      </p:sp>
    </p:spTree>
    <p:extLst>
      <p:ext uri="{BB962C8B-B14F-4D97-AF65-F5344CB8AC3E}">
        <p14:creationId xmlns:p14="http://schemas.microsoft.com/office/powerpoint/2010/main" val="276176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0E7DD9-92A2-41F4-B6DE-368545F99E28}"/>
              </a:ext>
            </a:extLst>
          </p:cNvPr>
          <p:cNvSpPr>
            <a:spLocks noGrp="1"/>
          </p:cNvSpPr>
          <p:nvPr>
            <p:ph type="title"/>
          </p:nvPr>
        </p:nvSpPr>
        <p:spPr>
          <a:xfrm>
            <a:off x="868680" y="135460"/>
            <a:ext cx="6281928" cy="1744183"/>
          </a:xfrm>
        </p:spPr>
        <p:txBody>
          <a:bodyPr>
            <a:normAutofit/>
          </a:bodyPr>
          <a:lstStyle/>
          <a:p>
            <a:pPr algn="ctr"/>
            <a:r>
              <a:rPr lang="en-GB" sz="4000" b="1" dirty="0"/>
              <a:t>Jane Austen’s works</a:t>
            </a:r>
          </a:p>
        </p:txBody>
      </p:sp>
      <p:sp>
        <p:nvSpPr>
          <p:cNvPr id="3" name="Segnaposto contenuto 2">
            <a:extLst>
              <a:ext uri="{FF2B5EF4-FFF2-40B4-BE49-F238E27FC236}">
                <a16:creationId xmlns:a16="http://schemas.microsoft.com/office/drawing/2014/main" id="{40A3DFDF-6A77-429A-9795-AB28E7A9BEC5}"/>
              </a:ext>
            </a:extLst>
          </p:cNvPr>
          <p:cNvSpPr>
            <a:spLocks noGrp="1"/>
          </p:cNvSpPr>
          <p:nvPr>
            <p:ph idx="1"/>
          </p:nvPr>
        </p:nvSpPr>
        <p:spPr>
          <a:xfrm>
            <a:off x="237744" y="1456660"/>
            <a:ext cx="7599626" cy="5163596"/>
          </a:xfrm>
        </p:spPr>
        <p:txBody>
          <a:bodyPr>
            <a:normAutofit/>
          </a:bodyPr>
          <a:lstStyle/>
          <a:p>
            <a:pPr>
              <a:lnSpc>
                <a:spcPct val="90000"/>
              </a:lnSpc>
            </a:pPr>
            <a:r>
              <a:rPr lang="en-US" sz="2200" dirty="0"/>
              <a:t>She wrote of the world she knew: lives of the landed gentry and clergy of rural England.</a:t>
            </a:r>
          </a:p>
          <a:p>
            <a:pPr>
              <a:lnSpc>
                <a:spcPct val="90000"/>
              </a:lnSpc>
            </a:pPr>
            <a:r>
              <a:rPr lang="en-US" sz="2200" dirty="0"/>
              <a:t>Her main works are: </a:t>
            </a:r>
          </a:p>
          <a:p>
            <a:pPr lvl="1">
              <a:lnSpc>
                <a:spcPct val="90000"/>
              </a:lnSpc>
            </a:pPr>
            <a:r>
              <a:rPr lang="en-US" sz="2000" i="1" dirty="0"/>
              <a:t>Sense and Sensibility </a:t>
            </a:r>
            <a:r>
              <a:rPr lang="en-US" sz="2000" dirty="0"/>
              <a:t>(1811), </a:t>
            </a:r>
          </a:p>
          <a:p>
            <a:pPr lvl="1">
              <a:lnSpc>
                <a:spcPct val="90000"/>
              </a:lnSpc>
            </a:pPr>
            <a:r>
              <a:rPr lang="en-US" sz="2000" i="1" dirty="0"/>
              <a:t>Pride and Prejudice </a:t>
            </a:r>
            <a:r>
              <a:rPr lang="en-US" sz="2000" dirty="0"/>
              <a:t>(1813),</a:t>
            </a:r>
            <a:r>
              <a:rPr lang="en-US" sz="2000" i="1" dirty="0"/>
              <a:t> </a:t>
            </a:r>
          </a:p>
          <a:p>
            <a:pPr lvl="1">
              <a:lnSpc>
                <a:spcPct val="90000"/>
              </a:lnSpc>
            </a:pPr>
            <a:r>
              <a:rPr lang="en-US" sz="2000" i="1" dirty="0"/>
              <a:t>Mansfield Park </a:t>
            </a:r>
            <a:r>
              <a:rPr lang="en-US" sz="2000" dirty="0"/>
              <a:t>(1814), </a:t>
            </a:r>
          </a:p>
          <a:p>
            <a:pPr lvl="1">
              <a:lnSpc>
                <a:spcPct val="90000"/>
              </a:lnSpc>
            </a:pPr>
            <a:r>
              <a:rPr lang="en-US" sz="2000" i="1" dirty="0"/>
              <a:t>Emma </a:t>
            </a:r>
            <a:r>
              <a:rPr lang="en-US" sz="2000" dirty="0"/>
              <a:t>(1815), </a:t>
            </a:r>
          </a:p>
          <a:p>
            <a:pPr lvl="1">
              <a:lnSpc>
                <a:spcPct val="90000"/>
              </a:lnSpc>
            </a:pPr>
            <a:r>
              <a:rPr lang="en-US" sz="2000" i="1" dirty="0"/>
              <a:t>Northanger Abbey (</a:t>
            </a:r>
            <a:r>
              <a:rPr lang="en-US" sz="2000" dirty="0"/>
              <a:t>1818, posthumous), </a:t>
            </a:r>
          </a:p>
          <a:p>
            <a:pPr lvl="1">
              <a:lnSpc>
                <a:spcPct val="90000"/>
              </a:lnSpc>
            </a:pPr>
            <a:r>
              <a:rPr lang="en-US" sz="2000" i="1" dirty="0"/>
              <a:t>Persuasion </a:t>
            </a:r>
            <a:r>
              <a:rPr lang="en-US" sz="2000" dirty="0"/>
              <a:t>(1818, posthumous), </a:t>
            </a:r>
          </a:p>
          <a:p>
            <a:pPr lvl="1">
              <a:lnSpc>
                <a:spcPct val="90000"/>
              </a:lnSpc>
            </a:pPr>
            <a:r>
              <a:rPr lang="en-US" sz="2000" dirty="0"/>
              <a:t>2 unfinished novels </a:t>
            </a:r>
            <a:r>
              <a:rPr lang="en-US" sz="2000" i="1" dirty="0"/>
              <a:t>The Watsons </a:t>
            </a:r>
            <a:r>
              <a:rPr lang="en-US" sz="2000" dirty="0"/>
              <a:t>(1803)</a:t>
            </a:r>
            <a:r>
              <a:rPr lang="en-US" sz="2000" i="1" dirty="0"/>
              <a:t> </a:t>
            </a:r>
            <a:r>
              <a:rPr lang="en-US" sz="2000" dirty="0"/>
              <a:t>and </a:t>
            </a:r>
            <a:r>
              <a:rPr lang="en-US" sz="2000" i="1" dirty="0" err="1"/>
              <a:t>Sanditon</a:t>
            </a:r>
            <a:r>
              <a:rPr lang="en-US" sz="2000" i="1" dirty="0"/>
              <a:t> </a:t>
            </a:r>
            <a:r>
              <a:rPr lang="en-US" sz="2000" dirty="0"/>
              <a:t>(1817) </a:t>
            </a:r>
          </a:p>
          <a:p>
            <a:pPr lvl="1">
              <a:lnSpc>
                <a:spcPct val="90000"/>
              </a:lnSpc>
            </a:pPr>
            <a:r>
              <a:rPr lang="en-US" sz="2000" dirty="0"/>
              <a:t>and some juvenilia (</a:t>
            </a:r>
            <a:r>
              <a:rPr lang="en-US" sz="2000" i="1" dirty="0"/>
              <a:t>Love and Friendship </a:t>
            </a:r>
            <a:r>
              <a:rPr lang="en-US" sz="2000" dirty="0"/>
              <a:t>(1790), </a:t>
            </a:r>
            <a:r>
              <a:rPr lang="en-US" sz="2000" i="1" dirty="0"/>
              <a:t>Lady Susan </a:t>
            </a:r>
            <a:r>
              <a:rPr lang="en-US" sz="2000" dirty="0"/>
              <a:t>(1794), and many more)</a:t>
            </a:r>
            <a:endParaRPr lang="it-IT" sz="2000" dirty="0"/>
          </a:p>
          <a:p>
            <a:pPr marL="0" indent="0">
              <a:lnSpc>
                <a:spcPct val="90000"/>
              </a:lnSpc>
              <a:buNone/>
            </a:pPr>
            <a:endParaRPr lang="en-GB" sz="1500" dirty="0"/>
          </a:p>
        </p:txBody>
      </p:sp>
      <p:pic>
        <p:nvPicPr>
          <p:cNvPr id="9" name="Immagine 8" descr="Immagine che contiene stanza&#10;&#10;Descrizione generata automaticamente">
            <a:extLst>
              <a:ext uri="{FF2B5EF4-FFF2-40B4-BE49-F238E27FC236}">
                <a16:creationId xmlns:a16="http://schemas.microsoft.com/office/drawing/2014/main" id="{1B932ABD-64DF-436F-8E2E-7C1C14717D86}"/>
              </a:ext>
            </a:extLst>
          </p:cNvPr>
          <p:cNvPicPr>
            <a:picLocks noChangeAspect="1"/>
          </p:cNvPicPr>
          <p:nvPr/>
        </p:nvPicPr>
        <p:blipFill>
          <a:blip r:embed="rId2"/>
          <a:stretch>
            <a:fillRect/>
          </a:stretch>
        </p:blipFill>
        <p:spPr>
          <a:xfrm>
            <a:off x="8386170" y="489832"/>
            <a:ext cx="3318953" cy="2779623"/>
          </a:xfrm>
          <a:prstGeom prst="rect">
            <a:avLst/>
          </a:prstGeom>
          <a:ln w="34925">
            <a:solidFill>
              <a:schemeClr val="tx2"/>
            </a:solidFill>
          </a:ln>
        </p:spPr>
      </p:pic>
      <p:pic>
        <p:nvPicPr>
          <p:cNvPr id="5" name="Immagine 4" descr="Immagine che contiene testo&#10;&#10;Descrizione generata automaticamente">
            <a:extLst>
              <a:ext uri="{FF2B5EF4-FFF2-40B4-BE49-F238E27FC236}">
                <a16:creationId xmlns:a16="http://schemas.microsoft.com/office/drawing/2014/main" id="{E3C214A9-9C96-41A0-9F0E-D2B983BE1099}"/>
              </a:ext>
            </a:extLst>
          </p:cNvPr>
          <p:cNvPicPr>
            <a:picLocks noChangeAspect="1"/>
          </p:cNvPicPr>
          <p:nvPr/>
        </p:nvPicPr>
        <p:blipFill rotWithShape="1">
          <a:blip r:embed="rId3"/>
          <a:srcRect b="9767"/>
          <a:stretch/>
        </p:blipFill>
        <p:spPr>
          <a:xfrm>
            <a:off x="8386170" y="3729204"/>
            <a:ext cx="3321198" cy="2202659"/>
          </a:xfrm>
          <a:prstGeom prst="rect">
            <a:avLst/>
          </a:prstGeom>
          <a:ln w="41275">
            <a:solidFill>
              <a:schemeClr val="tx2"/>
            </a:solidFill>
          </a:ln>
        </p:spPr>
      </p:pic>
    </p:spTree>
    <p:extLst>
      <p:ext uri="{BB962C8B-B14F-4D97-AF65-F5344CB8AC3E}">
        <p14:creationId xmlns:p14="http://schemas.microsoft.com/office/powerpoint/2010/main" val="427249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3FD377-B18C-4E51-8766-1B54487B37DE}"/>
              </a:ext>
            </a:extLst>
          </p:cNvPr>
          <p:cNvSpPr>
            <a:spLocks noGrp="1"/>
          </p:cNvSpPr>
          <p:nvPr>
            <p:ph type="title"/>
          </p:nvPr>
        </p:nvSpPr>
        <p:spPr/>
        <p:txBody>
          <a:bodyPr vert="horz" wrap="square" lIns="91440" tIns="45720" rIns="91440" bIns="45720" rtlCol="0" anchor="ctr">
            <a:normAutofit/>
          </a:bodyPr>
          <a:lstStyle/>
          <a:p>
            <a:pPr>
              <a:lnSpc>
                <a:spcPct val="90000"/>
              </a:lnSpc>
            </a:pPr>
            <a:r>
              <a:rPr lang="en-US" sz="3700" b="1" cap="none" spc="0"/>
              <a:t>How to read a novel </a:t>
            </a:r>
            <a:br>
              <a:rPr lang="en-US" sz="3700" b="1" cap="none" spc="0"/>
            </a:br>
            <a:r>
              <a:rPr lang="en-US" sz="3700" i="1" cap="none" spc="0"/>
              <a:t>according to Genette</a:t>
            </a:r>
          </a:p>
        </p:txBody>
      </p:sp>
      <p:sp>
        <p:nvSpPr>
          <p:cNvPr id="3" name="Segnaposto contenuto 2">
            <a:extLst>
              <a:ext uri="{FF2B5EF4-FFF2-40B4-BE49-F238E27FC236}">
                <a16:creationId xmlns:a16="http://schemas.microsoft.com/office/drawing/2014/main" id="{C146EE6D-8628-4674-B6D1-F66862F6D185}"/>
              </a:ext>
            </a:extLst>
          </p:cNvPr>
          <p:cNvSpPr>
            <a:spLocks noGrp="1"/>
          </p:cNvSpPr>
          <p:nvPr>
            <p:ph sz="half" idx="1"/>
          </p:nvPr>
        </p:nvSpPr>
        <p:spPr>
          <a:xfrm>
            <a:off x="609600" y="1600201"/>
            <a:ext cx="10881360" cy="4525963"/>
          </a:xfrm>
        </p:spPr>
        <p:txBody>
          <a:bodyPr vert="horz" wrap="square" lIns="91440" tIns="45720" rIns="91440" bIns="45720" rtlCol="0" anchor="t">
            <a:normAutofit/>
          </a:bodyPr>
          <a:lstStyle/>
          <a:p>
            <a:pPr indent="-182880">
              <a:lnSpc>
                <a:spcPct val="90000"/>
              </a:lnSpc>
              <a:buFont typeface="Garamond" pitchFamily="18" charset="0"/>
              <a:buChar char="◦"/>
            </a:pPr>
            <a:r>
              <a:rPr lang="en-US" sz="2000" b="1" dirty="0"/>
              <a:t>Gerard Genette, </a:t>
            </a:r>
            <a:r>
              <a:rPr lang="en-US" sz="2000" b="1" i="1" dirty="0"/>
              <a:t>Thresholds of interpretation </a:t>
            </a:r>
            <a:r>
              <a:rPr lang="en-US" sz="2000" dirty="0"/>
              <a:t>(</a:t>
            </a:r>
            <a:r>
              <a:rPr lang="en-US" sz="2000" dirty="0" err="1"/>
              <a:t>Seuils</a:t>
            </a:r>
            <a:r>
              <a:rPr lang="en-US" sz="2000" dirty="0"/>
              <a:t>, 1987), Cambridge UP, 2001</a:t>
            </a:r>
          </a:p>
          <a:p>
            <a:pPr indent="-182880">
              <a:lnSpc>
                <a:spcPct val="90000"/>
              </a:lnSpc>
              <a:buFont typeface="Garamond" pitchFamily="18" charset="0"/>
              <a:buChar char="◦"/>
            </a:pPr>
            <a:r>
              <a:rPr lang="en-US" sz="2000" b="1" dirty="0"/>
              <a:t>Intertextuality</a:t>
            </a:r>
            <a:r>
              <a:rPr lang="en-US" sz="2000" dirty="0"/>
              <a:t>: a relation of co-presence between two or more texts […] the literal presence of one text within another. Quotation, the explicit summoning up of a text that is both presented and distanced by quotation marks, but also plagiarism and allusion of various kinds. </a:t>
            </a:r>
          </a:p>
          <a:p>
            <a:pPr indent="-182880">
              <a:lnSpc>
                <a:spcPct val="90000"/>
              </a:lnSpc>
              <a:buFont typeface="Garamond" pitchFamily="18" charset="0"/>
              <a:buChar char="◦"/>
            </a:pPr>
            <a:r>
              <a:rPr lang="en-US" sz="2000" b="1" dirty="0"/>
              <a:t>Paratextuality</a:t>
            </a:r>
            <a:r>
              <a:rPr lang="en-US" sz="2000" dirty="0"/>
              <a:t>: those liminal devices and conventions, both within the book (</a:t>
            </a:r>
            <a:r>
              <a:rPr lang="en-US" sz="2000" b="1" dirty="0"/>
              <a:t>peritext</a:t>
            </a:r>
            <a:r>
              <a:rPr lang="en-US" sz="2000" dirty="0"/>
              <a:t>) and outside it (</a:t>
            </a:r>
            <a:r>
              <a:rPr lang="en-US" sz="2000" b="1" dirty="0" err="1"/>
              <a:t>epitext</a:t>
            </a:r>
            <a:r>
              <a:rPr lang="en-US" sz="2000" dirty="0"/>
              <a:t>), that mediate the book to the reader: </a:t>
            </a:r>
          </a:p>
          <a:p>
            <a:pPr lvl="2" indent="-182880">
              <a:lnSpc>
                <a:spcPct val="90000"/>
              </a:lnSpc>
              <a:buFont typeface="Garamond" pitchFamily="18" charset="0"/>
              <a:buChar char="◦"/>
            </a:pPr>
            <a:r>
              <a:rPr lang="en-US" b="1" dirty="0"/>
              <a:t>Peritext</a:t>
            </a:r>
            <a:r>
              <a:rPr lang="en-US" dirty="0"/>
              <a:t>: titles and subtitles, pseudonyms, forewords, dedications, epigraphs, prefaces, intertitles, notes, epilogues, and </a:t>
            </a:r>
            <a:r>
              <a:rPr lang="en-US" dirty="0" err="1"/>
              <a:t>afterwords</a:t>
            </a:r>
            <a:r>
              <a:rPr lang="en-US" dirty="0"/>
              <a:t>; </a:t>
            </a:r>
          </a:p>
          <a:p>
            <a:pPr lvl="2" indent="-182880">
              <a:lnSpc>
                <a:spcPct val="90000"/>
              </a:lnSpc>
              <a:buFont typeface="Garamond" pitchFamily="18" charset="0"/>
              <a:buChar char="◦"/>
            </a:pPr>
            <a:r>
              <a:rPr lang="en-US" b="1" dirty="0" err="1"/>
              <a:t>Epitext</a:t>
            </a:r>
            <a:r>
              <a:rPr lang="en-US" dirty="0"/>
              <a:t>: the elements in the public and private history of the book.</a:t>
            </a:r>
          </a:p>
        </p:txBody>
      </p:sp>
      <p:sp>
        <p:nvSpPr>
          <p:cNvPr id="8" name="Content Placeholder 3">
            <a:extLst>
              <a:ext uri="{FF2B5EF4-FFF2-40B4-BE49-F238E27FC236}">
                <a16:creationId xmlns:a16="http://schemas.microsoft.com/office/drawing/2014/main" id="{C2CD4E14-8514-4E0D-9AEF-FBD014E11236}"/>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28077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F29725-445C-45FF-99A4-A10CF4C15A50}"/>
              </a:ext>
            </a:extLst>
          </p:cNvPr>
          <p:cNvSpPr>
            <a:spLocks noGrp="1"/>
          </p:cNvSpPr>
          <p:nvPr>
            <p:ph type="title"/>
          </p:nvPr>
        </p:nvSpPr>
        <p:spPr>
          <a:xfrm>
            <a:off x="7837370" y="228204"/>
            <a:ext cx="4170237" cy="601416"/>
          </a:xfrm>
        </p:spPr>
        <p:txBody>
          <a:bodyPr>
            <a:noAutofit/>
          </a:bodyPr>
          <a:lstStyle/>
          <a:p>
            <a:pPr algn="ctr"/>
            <a:r>
              <a:rPr lang="en-GB" sz="2800" b="1" dirty="0" err="1"/>
              <a:t>Paratext</a:t>
            </a:r>
            <a:r>
              <a:rPr lang="en-GB" sz="2800" b="1" dirty="0"/>
              <a:t>: The </a:t>
            </a:r>
            <a:r>
              <a:rPr lang="en-GB" sz="2800" b="1" dirty="0" err="1"/>
              <a:t>epitext</a:t>
            </a:r>
            <a:r>
              <a:rPr lang="en-GB" sz="2800" b="1" dirty="0"/>
              <a:t> </a:t>
            </a:r>
            <a:br>
              <a:rPr lang="en-GB" sz="2800" b="1" dirty="0"/>
            </a:br>
            <a:r>
              <a:rPr lang="en-GB" sz="2800" b="1" dirty="0"/>
              <a:t>and the peritext</a:t>
            </a:r>
          </a:p>
        </p:txBody>
      </p:sp>
      <p:sp>
        <p:nvSpPr>
          <p:cNvPr id="3" name="Segnaposto contenuto 2">
            <a:extLst>
              <a:ext uri="{FF2B5EF4-FFF2-40B4-BE49-F238E27FC236}">
                <a16:creationId xmlns:a16="http://schemas.microsoft.com/office/drawing/2014/main" id="{B3229704-DB66-4733-ABCB-48DAEF22A97F}"/>
              </a:ext>
            </a:extLst>
          </p:cNvPr>
          <p:cNvSpPr>
            <a:spLocks noGrp="1"/>
          </p:cNvSpPr>
          <p:nvPr>
            <p:ph idx="1"/>
          </p:nvPr>
        </p:nvSpPr>
        <p:spPr>
          <a:xfrm>
            <a:off x="184393" y="237743"/>
            <a:ext cx="7652977" cy="6508497"/>
          </a:xfrm>
        </p:spPr>
        <p:txBody>
          <a:bodyPr>
            <a:noAutofit/>
          </a:bodyPr>
          <a:lstStyle/>
          <a:p>
            <a:pPr>
              <a:lnSpc>
                <a:spcPct val="90000"/>
              </a:lnSpc>
            </a:pPr>
            <a:r>
              <a:rPr lang="en-GB" sz="2000" b="1" dirty="0"/>
              <a:t>1795</a:t>
            </a:r>
            <a:r>
              <a:rPr lang="en-GB" sz="2000" dirty="0"/>
              <a:t> Jane Austen read aloud to her family what seems to have been an epistolary novel titled </a:t>
            </a:r>
            <a:r>
              <a:rPr lang="en-GB" sz="2000" b="1" i="1" dirty="0"/>
              <a:t>Elinor and Marianne</a:t>
            </a:r>
          </a:p>
          <a:p>
            <a:pPr>
              <a:lnSpc>
                <a:spcPct val="90000"/>
              </a:lnSpc>
            </a:pPr>
            <a:r>
              <a:rPr lang="en-GB" sz="2000" dirty="0"/>
              <a:t>1797: Her father offered it to a publisher but he rejected it</a:t>
            </a:r>
          </a:p>
          <a:p>
            <a:pPr>
              <a:lnSpc>
                <a:spcPct val="90000"/>
              </a:lnSpc>
            </a:pPr>
            <a:r>
              <a:rPr lang="en-GB" sz="2000" b="1" dirty="0"/>
              <a:t>She revised it drastically in 1797-8 (transforming it into a 3</a:t>
            </a:r>
            <a:r>
              <a:rPr lang="en-GB" sz="2000" b="1" baseline="30000" dirty="0"/>
              <a:t>rd</a:t>
            </a:r>
            <a:r>
              <a:rPr lang="en-GB" sz="2000" b="1" dirty="0"/>
              <a:t> person narrative) and, according to Cassandra’s memoir, she titled it </a:t>
            </a:r>
            <a:r>
              <a:rPr lang="en-GB" sz="2000" b="1" i="1" dirty="0"/>
              <a:t>Sense and Sensibility</a:t>
            </a:r>
            <a:r>
              <a:rPr lang="en-GB" sz="2000" i="1" dirty="0"/>
              <a:t>.</a:t>
            </a:r>
            <a:endParaRPr lang="en-GB" sz="2000" dirty="0"/>
          </a:p>
          <a:p>
            <a:pPr>
              <a:lnSpc>
                <a:spcPct val="90000"/>
              </a:lnSpc>
            </a:pPr>
            <a:r>
              <a:rPr lang="en-GB" sz="2000" dirty="0"/>
              <a:t>Many letters (26), however, survive in the book and have a great role.</a:t>
            </a:r>
          </a:p>
          <a:p>
            <a:pPr>
              <a:lnSpc>
                <a:spcPct val="90000"/>
              </a:lnSpc>
            </a:pPr>
            <a:r>
              <a:rPr lang="en-GB" sz="2000" dirty="0"/>
              <a:t>During the years in Bath she didn’t write but, when in </a:t>
            </a:r>
            <a:r>
              <a:rPr lang="en-GB" sz="2000" dirty="0" err="1"/>
              <a:t>Chawton</a:t>
            </a:r>
            <a:r>
              <a:rPr lang="en-GB" sz="2000" dirty="0"/>
              <a:t>, she revised it once more in 1809-10, and the novel came out at last </a:t>
            </a:r>
            <a:r>
              <a:rPr lang="en-GB" sz="2000" b="1" dirty="0"/>
              <a:t>in 1811 as </a:t>
            </a:r>
            <a:r>
              <a:rPr lang="en-GB" sz="2000" b="1" i="1" dirty="0"/>
              <a:t>Sense and Sensibility</a:t>
            </a:r>
            <a:r>
              <a:rPr lang="en-GB" sz="2000" b="1" dirty="0"/>
              <a:t>, ‘a novel in three volumes, By a Lady’, published in London by Thomas Egerton</a:t>
            </a:r>
            <a:r>
              <a:rPr lang="en-GB" sz="2000" dirty="0"/>
              <a:t>. Jane was 35.</a:t>
            </a:r>
          </a:p>
          <a:p>
            <a:pPr>
              <a:lnSpc>
                <a:spcPct val="90000"/>
              </a:lnSpc>
            </a:pPr>
            <a:r>
              <a:rPr lang="en-GB" sz="2000" dirty="0"/>
              <a:t>In 1813 Egerton published also </a:t>
            </a:r>
            <a:r>
              <a:rPr lang="en-GB" sz="2000" i="1" dirty="0"/>
              <a:t>Pride and Prejudice</a:t>
            </a:r>
            <a:r>
              <a:rPr lang="en-GB" sz="2000" dirty="0"/>
              <a:t>, and the following year </a:t>
            </a:r>
            <a:r>
              <a:rPr lang="en-GB" sz="2000" i="1" dirty="0"/>
              <a:t>Mansfield Park</a:t>
            </a:r>
            <a:r>
              <a:rPr lang="en-GB" sz="2000" dirty="0"/>
              <a:t>.</a:t>
            </a:r>
          </a:p>
          <a:p>
            <a:pPr>
              <a:lnSpc>
                <a:spcPct val="90000"/>
              </a:lnSpc>
            </a:pPr>
            <a:r>
              <a:rPr lang="en-GB" sz="2000" dirty="0"/>
              <a:t>In 1815 the Prince Regent declared to be an admirer of her work and Austen dedicated </a:t>
            </a:r>
            <a:r>
              <a:rPr lang="en-GB" sz="2000" i="1" dirty="0"/>
              <a:t>Emma</a:t>
            </a:r>
            <a:r>
              <a:rPr lang="en-GB" sz="2000" dirty="0"/>
              <a:t> to him.</a:t>
            </a:r>
          </a:p>
          <a:p>
            <a:pPr>
              <a:lnSpc>
                <a:spcPct val="90000"/>
              </a:lnSpc>
            </a:pPr>
            <a:r>
              <a:rPr lang="en-GB" sz="2000" b="1" dirty="0"/>
              <a:t>She was named the author of her works only after her death.</a:t>
            </a:r>
          </a:p>
        </p:txBody>
      </p:sp>
      <p:pic>
        <p:nvPicPr>
          <p:cNvPr id="4" name="Immagine 3">
            <a:extLst>
              <a:ext uri="{FF2B5EF4-FFF2-40B4-BE49-F238E27FC236}">
                <a16:creationId xmlns:a16="http://schemas.microsoft.com/office/drawing/2014/main" id="{CD9B052D-DDC5-416A-A9EC-AA118163DE48}"/>
              </a:ext>
            </a:extLst>
          </p:cNvPr>
          <p:cNvPicPr>
            <a:picLocks noChangeAspect="1"/>
          </p:cNvPicPr>
          <p:nvPr/>
        </p:nvPicPr>
        <p:blipFill>
          <a:blip r:embed="rId2"/>
          <a:stretch>
            <a:fillRect/>
          </a:stretch>
        </p:blipFill>
        <p:spPr>
          <a:xfrm>
            <a:off x="8044274" y="944793"/>
            <a:ext cx="2258362" cy="3702233"/>
          </a:xfrm>
          <a:prstGeom prst="rect">
            <a:avLst/>
          </a:prstGeom>
        </p:spPr>
      </p:pic>
      <p:pic>
        <p:nvPicPr>
          <p:cNvPr id="5" name="Immagine 4">
            <a:extLst>
              <a:ext uri="{FF2B5EF4-FFF2-40B4-BE49-F238E27FC236}">
                <a16:creationId xmlns:a16="http://schemas.microsoft.com/office/drawing/2014/main" id="{935E865E-1E71-4035-B095-13AACC79AE3C}"/>
              </a:ext>
            </a:extLst>
          </p:cNvPr>
          <p:cNvPicPr>
            <a:picLocks noChangeAspect="1"/>
          </p:cNvPicPr>
          <p:nvPr/>
        </p:nvPicPr>
        <p:blipFill>
          <a:blip r:embed="rId3"/>
          <a:stretch>
            <a:fillRect/>
          </a:stretch>
        </p:blipFill>
        <p:spPr>
          <a:xfrm>
            <a:off x="10264532" y="4238625"/>
            <a:ext cx="1743075" cy="2619375"/>
          </a:xfrm>
          <a:prstGeom prst="rect">
            <a:avLst/>
          </a:prstGeom>
        </p:spPr>
      </p:pic>
    </p:spTree>
    <p:extLst>
      <p:ext uri="{BB962C8B-B14F-4D97-AF65-F5344CB8AC3E}">
        <p14:creationId xmlns:p14="http://schemas.microsoft.com/office/powerpoint/2010/main" val="263085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700598-2399-412E-9886-23A746B7AD22}"/>
              </a:ext>
            </a:extLst>
          </p:cNvPr>
          <p:cNvSpPr>
            <a:spLocks noGrp="1"/>
          </p:cNvSpPr>
          <p:nvPr>
            <p:ph type="title"/>
          </p:nvPr>
        </p:nvSpPr>
        <p:spPr/>
        <p:txBody>
          <a:bodyPr vert="horz" wrap="square" lIns="91440" tIns="45720" rIns="91440" bIns="45720" rtlCol="0" anchor="ctr">
            <a:normAutofit/>
          </a:bodyPr>
          <a:lstStyle/>
          <a:p>
            <a:pPr>
              <a:lnSpc>
                <a:spcPct val="90000"/>
              </a:lnSpc>
            </a:pPr>
            <a:r>
              <a:rPr lang="en-US" sz="3700" b="1" cap="none" spc="0"/>
              <a:t>Gerard Genette,</a:t>
            </a:r>
            <a:r>
              <a:rPr lang="en-US" sz="3700" b="1" i="1" cap="none" spc="0"/>
              <a:t> Narrative Discourse: An Essay in Method </a:t>
            </a:r>
            <a:r>
              <a:rPr lang="en-US" sz="3700" i="1" cap="none" spc="0"/>
              <a:t>(</a:t>
            </a:r>
            <a:r>
              <a:rPr lang="en-US" sz="3700" i="1" cap="none" spc="0" err="1"/>
              <a:t>Discours</a:t>
            </a:r>
            <a:r>
              <a:rPr lang="en-US" sz="3700" i="1" cap="none" spc="0"/>
              <a:t> du </a:t>
            </a:r>
            <a:r>
              <a:rPr lang="en-US" sz="3700" i="1" cap="none" spc="0" err="1"/>
              <a:t>récit</a:t>
            </a:r>
            <a:r>
              <a:rPr lang="en-US" sz="3700" i="1" cap="none" spc="0"/>
              <a:t>)</a:t>
            </a:r>
            <a:r>
              <a:rPr lang="en-US" sz="3700" cap="none" spc="0"/>
              <a:t>, 1972</a:t>
            </a:r>
          </a:p>
        </p:txBody>
      </p:sp>
      <p:sp>
        <p:nvSpPr>
          <p:cNvPr id="3" name="Segnaposto contenuto 2">
            <a:extLst>
              <a:ext uri="{FF2B5EF4-FFF2-40B4-BE49-F238E27FC236}">
                <a16:creationId xmlns:a16="http://schemas.microsoft.com/office/drawing/2014/main" id="{D6D3789C-A9D4-4868-A5A5-A8AB052FE5FC}"/>
              </a:ext>
            </a:extLst>
          </p:cNvPr>
          <p:cNvSpPr>
            <a:spLocks noGrp="1"/>
          </p:cNvSpPr>
          <p:nvPr>
            <p:ph idx="1"/>
          </p:nvPr>
        </p:nvSpPr>
        <p:spPr/>
        <p:txBody>
          <a:bodyPr vert="horz" wrap="square" lIns="91440" tIns="45720" rIns="91440" bIns="45720" rtlCol="0" anchor="t">
            <a:normAutofit/>
          </a:bodyPr>
          <a:lstStyle/>
          <a:p>
            <a:pPr indent="-182880">
              <a:lnSpc>
                <a:spcPct val="90000"/>
              </a:lnSpc>
              <a:spcAft>
                <a:spcPts val="600"/>
              </a:spcAft>
              <a:buFont typeface="Garamond" pitchFamily="18" charset="0"/>
              <a:buChar char="◦"/>
            </a:pPr>
            <a:r>
              <a:rPr lang="en-US" sz="2200"/>
              <a:t>Voice: who is the narrator?</a:t>
            </a:r>
          </a:p>
          <a:p>
            <a:pPr indent="-182880">
              <a:lnSpc>
                <a:spcPct val="90000"/>
              </a:lnSpc>
              <a:spcAft>
                <a:spcPts val="600"/>
              </a:spcAft>
              <a:buFont typeface="Garamond" pitchFamily="18" charset="0"/>
              <a:buChar char="◦"/>
            </a:pPr>
            <a:r>
              <a:rPr lang="en-US" sz="2200"/>
              <a:t>Is it a character of the story (intra-diegetic) or is it external (extra-diegetic)?</a:t>
            </a:r>
          </a:p>
          <a:p>
            <a:pPr lvl="1" indent="-182880">
              <a:lnSpc>
                <a:spcPct val="90000"/>
              </a:lnSpc>
              <a:spcAft>
                <a:spcPts val="600"/>
              </a:spcAft>
              <a:buFont typeface="Garamond" pitchFamily="18" charset="0"/>
              <a:buChar char="◦"/>
            </a:pPr>
            <a:r>
              <a:rPr lang="en-US" sz="2200" b="1"/>
              <a:t>Extra-diegetic narrator</a:t>
            </a:r>
          </a:p>
          <a:p>
            <a:pPr indent="-182880">
              <a:lnSpc>
                <a:spcPct val="90000"/>
              </a:lnSpc>
              <a:spcAft>
                <a:spcPts val="600"/>
              </a:spcAft>
              <a:buFont typeface="Garamond" pitchFamily="18" charset="0"/>
              <a:buChar char="◦"/>
            </a:pPr>
            <a:r>
              <a:rPr lang="en-US" sz="2200"/>
              <a:t>Focalization: Who sees and how much? From what point of view?</a:t>
            </a:r>
          </a:p>
          <a:p>
            <a:pPr indent="-182880">
              <a:lnSpc>
                <a:spcPct val="90000"/>
              </a:lnSpc>
              <a:spcAft>
                <a:spcPts val="600"/>
              </a:spcAft>
              <a:buFont typeface="Garamond" pitchFamily="18" charset="0"/>
              <a:buChar char="◦"/>
            </a:pPr>
            <a:r>
              <a:rPr lang="en-US" sz="2200"/>
              <a:t>Point of view of the character: focalized narration (partial distribution of information) </a:t>
            </a:r>
          </a:p>
          <a:p>
            <a:pPr indent="-182880">
              <a:lnSpc>
                <a:spcPct val="90000"/>
              </a:lnSpc>
              <a:spcAft>
                <a:spcPts val="600"/>
              </a:spcAft>
              <a:buFont typeface="Garamond" pitchFamily="18" charset="0"/>
              <a:buChar char="◦"/>
            </a:pPr>
            <a:r>
              <a:rPr lang="en-US" sz="2200"/>
              <a:t>Third-person - omniscient narrator: zero or external focalization</a:t>
            </a:r>
          </a:p>
          <a:p>
            <a:pPr lvl="1" indent="-182880">
              <a:lnSpc>
                <a:spcPct val="90000"/>
              </a:lnSpc>
              <a:spcAft>
                <a:spcPts val="600"/>
              </a:spcAft>
              <a:buFont typeface="Garamond" pitchFamily="18" charset="0"/>
              <a:buChar char="◦"/>
            </a:pPr>
            <a:r>
              <a:rPr lang="en-US" sz="2200" b="1"/>
              <a:t>Third person narrator in S&amp;S but with strong focalization on Elinor’s point of view</a:t>
            </a:r>
          </a:p>
          <a:p>
            <a:pPr lvl="1" indent="-182880">
              <a:lnSpc>
                <a:spcPct val="90000"/>
              </a:lnSpc>
              <a:spcAft>
                <a:spcPts val="600"/>
              </a:spcAft>
              <a:buFont typeface="Garamond" pitchFamily="18" charset="0"/>
              <a:buChar char="◦"/>
            </a:pPr>
            <a:r>
              <a:rPr lang="en-US" sz="2200" i="1"/>
              <a:t>Elinor and Marianne</a:t>
            </a:r>
            <a:r>
              <a:rPr lang="en-US" sz="2200"/>
              <a:t>, epistolary novel: (</a:t>
            </a:r>
            <a:r>
              <a:rPr lang="en-US" sz="2200" b="1"/>
              <a:t>multiple) focalized narration</a:t>
            </a:r>
          </a:p>
        </p:txBody>
      </p:sp>
    </p:spTree>
    <p:extLst>
      <p:ext uri="{BB962C8B-B14F-4D97-AF65-F5344CB8AC3E}">
        <p14:creationId xmlns:p14="http://schemas.microsoft.com/office/powerpoint/2010/main" val="407249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2EA6B1-60EE-455D-893D-68805F55F3AE}"/>
              </a:ext>
            </a:extLst>
          </p:cNvPr>
          <p:cNvSpPr>
            <a:spLocks noGrp="1"/>
          </p:cNvSpPr>
          <p:nvPr>
            <p:ph type="title"/>
          </p:nvPr>
        </p:nvSpPr>
        <p:spPr/>
        <p:txBody>
          <a:bodyPr vert="horz" wrap="square" lIns="91440" tIns="45720" rIns="91440" bIns="45720" numCol="1" anchor="ctr" anchorCtr="0" compatLnSpc="1">
            <a:prstTxWarp prst="textNoShape">
              <a:avLst/>
            </a:prstTxWarp>
            <a:normAutofit/>
          </a:bodyPr>
          <a:lstStyle/>
          <a:p>
            <a:pPr>
              <a:lnSpc>
                <a:spcPct val="90000"/>
              </a:lnSpc>
            </a:pPr>
            <a:r>
              <a:rPr lang="it-IT" sz="3700" b="1" kern="1200">
                <a:latin typeface="+mj-lt"/>
                <a:ea typeface="+mj-ea"/>
                <a:cs typeface="+mj-cs"/>
              </a:rPr>
              <a:t>From an epistolary novel to a third-person narrator</a:t>
            </a:r>
          </a:p>
        </p:txBody>
      </p:sp>
      <p:sp>
        <p:nvSpPr>
          <p:cNvPr id="3" name="Segnaposto contenuto 2">
            <a:extLst>
              <a:ext uri="{FF2B5EF4-FFF2-40B4-BE49-F238E27FC236}">
                <a16:creationId xmlns:a16="http://schemas.microsoft.com/office/drawing/2014/main" id="{C0A5E858-923D-43FC-87BD-C47BBBF9807C}"/>
              </a:ext>
            </a:extLst>
          </p:cNvPr>
          <p:cNvSpPr>
            <a:spLocks noGrp="1"/>
          </p:cNvSpPr>
          <p:nvPr>
            <p:ph idx="1"/>
          </p:nvPr>
        </p:nvSpPr>
        <p:spPr>
          <a:xfrm>
            <a:off x="650875" y="1641475"/>
            <a:ext cx="6813550" cy="4443413"/>
          </a:xfrm>
        </p:spPr>
        <p:txBody>
          <a:bodyPr vert="horz" wrap="square" lIns="91440" tIns="45720" rIns="91440" bIns="45720" numCol="1" anchor="t" anchorCtr="0" compatLnSpc="1">
            <a:prstTxWarp prst="textNoShape">
              <a:avLst/>
            </a:prstTxWarp>
            <a:normAutofit/>
          </a:bodyPr>
          <a:lstStyle/>
          <a:p>
            <a:pPr>
              <a:lnSpc>
                <a:spcPct val="90000"/>
              </a:lnSpc>
            </a:pPr>
            <a:r>
              <a:rPr lang="it-IT" sz="2000"/>
              <a:t>Why did she change the voice when she revised </a:t>
            </a:r>
            <a:r>
              <a:rPr lang="it-IT" sz="2000" i="1"/>
              <a:t>Elinor and Marianne </a:t>
            </a:r>
            <a:r>
              <a:rPr lang="it-IT" sz="2000"/>
              <a:t>after the rejection?</a:t>
            </a:r>
          </a:p>
          <a:p>
            <a:pPr>
              <a:lnSpc>
                <a:spcPct val="90000"/>
              </a:lnSpc>
            </a:pPr>
            <a:r>
              <a:rPr lang="it-IT" sz="2000"/>
              <a:t>1</a:t>
            </a:r>
            <a:r>
              <a:rPr lang="it-IT" sz="2000" baseline="30000"/>
              <a:t>st</a:t>
            </a:r>
            <a:r>
              <a:rPr lang="it-IT" sz="2000"/>
              <a:t> reason: </a:t>
            </a:r>
            <a:r>
              <a:rPr lang="it-IT" sz="2000" b="1"/>
              <a:t>the market trends </a:t>
            </a:r>
            <a:r>
              <a:rPr lang="it-IT" sz="2000"/>
              <a:t>of the publishing industry of the time. By the beginning of the new century the epistolary form in fiction was in decline (after its high point in the 1770s) .</a:t>
            </a:r>
          </a:p>
          <a:p>
            <a:pPr>
              <a:lnSpc>
                <a:spcPct val="90000"/>
              </a:lnSpc>
            </a:pPr>
            <a:r>
              <a:rPr lang="it-IT" sz="2000"/>
              <a:t>2</a:t>
            </a:r>
            <a:r>
              <a:rPr lang="it-IT" sz="2000" baseline="30000"/>
              <a:t>nd</a:t>
            </a:r>
            <a:r>
              <a:rPr lang="it-IT" sz="2000"/>
              <a:t> reason: the wider range of nuances that </a:t>
            </a:r>
            <a:r>
              <a:rPr lang="it-IT" sz="2000" b="1"/>
              <a:t>a third-person narrator </a:t>
            </a:r>
            <a:r>
              <a:rPr lang="it-IT" sz="2000"/>
              <a:t>offered her in the sketching of the main character, Elinor. It is hard to imagine who, among the other characters of the novel, might have served as Elinor’s </a:t>
            </a:r>
            <a:r>
              <a:rPr lang="it-IT" sz="2000" b="1"/>
              <a:t>correspondent</a:t>
            </a:r>
            <a:r>
              <a:rPr lang="it-IT" sz="2000"/>
              <a:t>. For instance, when in London, Elinor corresponds with her mother but she doesn’t confide her feelings, instead she tries to prompt her mother to try to temper Marianne’s obsessive thoughts of Willoughby.</a:t>
            </a:r>
          </a:p>
          <a:p>
            <a:pPr>
              <a:lnSpc>
                <a:spcPct val="90000"/>
              </a:lnSpc>
            </a:pPr>
            <a:endParaRPr lang="it-IT" sz="2000"/>
          </a:p>
        </p:txBody>
      </p:sp>
      <p:sp>
        <p:nvSpPr>
          <p:cNvPr id="5" name="CasellaDiTesto 4">
            <a:extLst>
              <a:ext uri="{FF2B5EF4-FFF2-40B4-BE49-F238E27FC236}">
                <a16:creationId xmlns:a16="http://schemas.microsoft.com/office/drawing/2014/main" id="{716FEDE7-45BC-4FE3-A14D-2692D2638C53}"/>
              </a:ext>
            </a:extLst>
          </p:cNvPr>
          <p:cNvSpPr txBox="1"/>
          <p:nvPr/>
        </p:nvSpPr>
        <p:spPr>
          <a:xfrm>
            <a:off x="7546975" y="1641475"/>
            <a:ext cx="3994150" cy="4443413"/>
          </a:xfrm>
          <a:prstGeom prst="rect">
            <a:avLst/>
          </a:prstGeom>
          <a:solidFill>
            <a:schemeClr val="accent1">
              <a:lumMod val="40000"/>
              <a:lumOff val="60000"/>
              <a:alpha val="58000"/>
            </a:schemeClr>
          </a:solidFill>
        </p:spPr>
        <p:txBody>
          <a:bodyPr wrap="square" rtlCol="0" anchor="t">
            <a:normAutofit/>
          </a:bodyPr>
          <a:lstStyle/>
          <a:p>
            <a:pPr marL="342900" indent="-342900">
              <a:lnSpc>
                <a:spcPct val="90000"/>
              </a:lnSpc>
              <a:spcAft>
                <a:spcPts val="600"/>
              </a:spcAft>
              <a:buFont typeface="Arial" panose="020B0604020202020204" pitchFamily="34" charset="0"/>
              <a:buChar char="•"/>
            </a:pPr>
            <a:r>
              <a:rPr lang="en-GB"/>
              <a:t>The transition to a third person narration is largely rendered through </a:t>
            </a:r>
            <a:r>
              <a:rPr lang="en-GB" b="1"/>
              <a:t>Elinor’s focalisation (or free indirect discourse) </a:t>
            </a:r>
            <a:r>
              <a:rPr lang="en-GB"/>
              <a:t>which becomes more marked in the second volume.</a:t>
            </a:r>
          </a:p>
          <a:p>
            <a:pPr marL="342900" indent="-342900">
              <a:lnSpc>
                <a:spcPct val="90000"/>
              </a:lnSpc>
              <a:spcAft>
                <a:spcPts val="600"/>
              </a:spcAft>
              <a:buFont typeface="Arial" panose="020B0604020202020204" pitchFamily="34" charset="0"/>
              <a:buChar char="•"/>
            </a:pPr>
            <a:r>
              <a:rPr lang="en-GB"/>
              <a:t>For instance in chapter 23 when Elinor thinks about Lucy Steele’s revelations of her engagement to Edward </a:t>
            </a:r>
            <a:r>
              <a:rPr lang="en-GB" err="1"/>
              <a:t>Ferrars</a:t>
            </a:r>
            <a:r>
              <a:rPr lang="en-GB"/>
              <a:t>.</a:t>
            </a:r>
          </a:p>
          <a:p>
            <a:pPr marL="342900" indent="-342900">
              <a:lnSpc>
                <a:spcPct val="90000"/>
              </a:lnSpc>
              <a:spcAft>
                <a:spcPts val="600"/>
              </a:spcAft>
              <a:buFont typeface="Arial" panose="020B0604020202020204" pitchFamily="34" charset="0"/>
              <a:buChar char="•"/>
            </a:pPr>
            <a:r>
              <a:rPr lang="en-GB"/>
              <a:t>And chapter 40, when she elaborates on what she should write in the note she’s going to send to Edward announcing Brandon’s offer of a living. </a:t>
            </a:r>
          </a:p>
          <a:p>
            <a:pPr>
              <a:lnSpc>
                <a:spcPct val="90000"/>
              </a:lnSpc>
              <a:spcAft>
                <a:spcPts val="600"/>
              </a:spcAft>
            </a:pPr>
            <a:endParaRPr lang="en-GB"/>
          </a:p>
        </p:txBody>
      </p:sp>
    </p:spTree>
    <p:extLst>
      <p:ext uri="{BB962C8B-B14F-4D97-AF65-F5344CB8AC3E}">
        <p14:creationId xmlns:p14="http://schemas.microsoft.com/office/powerpoint/2010/main" val="32197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plate le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lectures</Template>
  <TotalTime>5</TotalTime>
  <Words>6000</Words>
  <Application>Microsoft Office PowerPoint</Application>
  <PresentationFormat>Widescreen</PresentationFormat>
  <Paragraphs>322</Paragraphs>
  <Slides>39</Slides>
  <Notes>9</Notes>
  <HiddenSlides>0</HiddenSlides>
  <MMClips>0</MMClips>
  <ScaleCrop>false</ScaleCrop>
  <HeadingPairs>
    <vt:vector size="6" baseType="variant">
      <vt:variant>
        <vt:lpstr>Caratteri utilizzati</vt:lpstr>
      </vt:variant>
      <vt:variant>
        <vt:i4>6</vt:i4>
      </vt:variant>
      <vt:variant>
        <vt:lpstr>Tema</vt:lpstr>
      </vt:variant>
      <vt:variant>
        <vt:i4>4</vt:i4>
      </vt:variant>
      <vt:variant>
        <vt:lpstr>Titoli diapositive</vt:lpstr>
      </vt:variant>
      <vt:variant>
        <vt:i4>39</vt:i4>
      </vt:variant>
    </vt:vector>
  </HeadingPairs>
  <TitlesOfParts>
    <vt:vector size="49" baseType="lpstr">
      <vt:lpstr>Arial</vt:lpstr>
      <vt:lpstr>Bell MT</vt:lpstr>
      <vt:lpstr>Broadway</vt:lpstr>
      <vt:lpstr>Calibri</vt:lpstr>
      <vt:lpstr>Constantia</vt:lpstr>
      <vt:lpstr>Garamond</vt:lpstr>
      <vt:lpstr>template lectures</vt:lpstr>
      <vt:lpstr>2_Personalizza struttura</vt:lpstr>
      <vt:lpstr>1_Personalizza struttura</vt:lpstr>
      <vt:lpstr>Personalizza struttura</vt:lpstr>
      <vt:lpstr>Jane Austen’s  Sense &amp; Sensibility </vt:lpstr>
      <vt:lpstr>Jane Austen’s biography</vt:lpstr>
      <vt:lpstr>Jane Austen’s life</vt:lpstr>
      <vt:lpstr>Jane Austen’s death</vt:lpstr>
      <vt:lpstr>Jane Austen’s works</vt:lpstr>
      <vt:lpstr>How to read a novel  according to Genette</vt:lpstr>
      <vt:lpstr>Paratext: The epitext  and the peritext</vt:lpstr>
      <vt:lpstr>Gerard Genette, Narrative Discourse: An Essay in Method (Discours du récit), 1972</vt:lpstr>
      <vt:lpstr>From an epistolary novel to a third-person narrator</vt:lpstr>
      <vt:lpstr>Free indirect discourse </vt:lpstr>
      <vt:lpstr>Direct speech - multiple focalization</vt:lpstr>
      <vt:lpstr>Chap 47 and 48 direct speech and free indirect discourse </vt:lpstr>
      <vt:lpstr>Multiple focalization through the letters: chapter 49</vt:lpstr>
      <vt:lpstr>Multiple focalization through the letters: chapter 49</vt:lpstr>
      <vt:lpstr>Chap 29</vt:lpstr>
      <vt:lpstr>Chap 29</vt:lpstr>
      <vt:lpstr>Gerard Genette, Narrative Discourse: An Essay in Method (Discours du récit), 1972</vt:lpstr>
      <vt:lpstr>The plot (or discourse)</vt:lpstr>
      <vt:lpstr>Diegetic function of letters</vt:lpstr>
      <vt:lpstr>The plot (or discourse) by volumes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context in the text: money matters</vt:lpstr>
      <vt:lpstr>1000 £ in 1800s</vt:lpstr>
      <vt:lpstr>The context in the text: money matters</vt:lpstr>
      <vt:lpstr>Chapter 50 – Austen’s irony</vt:lpstr>
      <vt:lpstr>Austen and Romanticism</vt:lpstr>
      <vt:lpstr>The danger of romantic love for women – the 2 Eliza</vt:lpstr>
      <vt:lpstr>Character construction</vt:lpstr>
      <vt:lpstr>Marianne’s Illness – a psychosomatic disease?</vt:lpstr>
      <vt:lpstr>The taming of Marianne</vt:lpstr>
      <vt:lpstr>Presentazione standard di PowerPoint</vt:lpstr>
      <vt:lpstr>Modernization: change of chronotope but same elements</vt:lpstr>
      <vt:lpstr>Questions list (for those who still have to finish the book….)</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Jane Austen’s  Sense &amp; Sensibility </dc:title>
  <dc:creator>xx</dc:creator>
  <cp:lastModifiedBy>xx</cp:lastModifiedBy>
  <cp:revision>6</cp:revision>
  <dcterms:created xsi:type="dcterms:W3CDTF">2020-07-09T14:02:37Z</dcterms:created>
  <dcterms:modified xsi:type="dcterms:W3CDTF">2020-07-13T14:37:20Z</dcterms:modified>
</cp:coreProperties>
</file>